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73"/>
  </p:notesMasterIdLst>
  <p:handoutMasterIdLst>
    <p:handoutMasterId r:id="rId74"/>
  </p:handoutMasterIdLst>
  <p:sldIdLst>
    <p:sldId id="256" r:id="rId7"/>
    <p:sldId id="258" r:id="rId8"/>
    <p:sldId id="269" r:id="rId9"/>
    <p:sldId id="259" r:id="rId10"/>
    <p:sldId id="260" r:id="rId11"/>
    <p:sldId id="262" r:id="rId12"/>
    <p:sldId id="270" r:id="rId13"/>
    <p:sldId id="273" r:id="rId14"/>
    <p:sldId id="263" r:id="rId15"/>
    <p:sldId id="264" r:id="rId16"/>
    <p:sldId id="265" r:id="rId17"/>
    <p:sldId id="266" r:id="rId18"/>
    <p:sldId id="267" r:id="rId19"/>
    <p:sldId id="275" r:id="rId20"/>
    <p:sldId id="272" r:id="rId21"/>
    <p:sldId id="276" r:id="rId22"/>
    <p:sldId id="271" r:id="rId23"/>
    <p:sldId id="277" r:id="rId24"/>
    <p:sldId id="278" r:id="rId25"/>
    <p:sldId id="279" r:id="rId26"/>
    <p:sldId id="281" r:id="rId27"/>
    <p:sldId id="282" r:id="rId28"/>
    <p:sldId id="283" r:id="rId29"/>
    <p:sldId id="268" r:id="rId30"/>
    <p:sldId id="285" r:id="rId31"/>
    <p:sldId id="284" r:id="rId32"/>
    <p:sldId id="286" r:id="rId33"/>
    <p:sldId id="287" r:id="rId34"/>
    <p:sldId id="288" r:id="rId35"/>
    <p:sldId id="257" r:id="rId36"/>
    <p:sldId id="290" r:id="rId37"/>
    <p:sldId id="291" r:id="rId38"/>
    <p:sldId id="293" r:id="rId39"/>
    <p:sldId id="294" r:id="rId40"/>
    <p:sldId id="292" r:id="rId41"/>
    <p:sldId id="295" r:id="rId42"/>
    <p:sldId id="298" r:id="rId43"/>
    <p:sldId id="321" r:id="rId44"/>
    <p:sldId id="303" r:id="rId45"/>
    <p:sldId id="304" r:id="rId46"/>
    <p:sldId id="305" r:id="rId47"/>
    <p:sldId id="306" r:id="rId48"/>
    <p:sldId id="307" r:id="rId49"/>
    <p:sldId id="308" r:id="rId50"/>
    <p:sldId id="296" r:id="rId51"/>
    <p:sldId id="301" r:id="rId52"/>
    <p:sldId id="299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00" r:id="rId70"/>
    <p:sldId id="309" r:id="rId71"/>
    <p:sldId id="319" r:id="rId72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563" autoAdjust="0"/>
  </p:normalViewPr>
  <p:slideViewPr>
    <p:cSldViewPr snapToObjects="1">
      <p:cViewPr>
        <p:scale>
          <a:sx n="58" d="100"/>
          <a:sy n="58" d="100"/>
        </p:scale>
        <p:origin x="-101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0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FB2A8-434C-4B24-BCE0-0C9185B7D516}" type="doc">
      <dgm:prSet loTypeId="urn:microsoft.com/office/officeart/2005/8/layout/venn1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7BB802CA-9AB5-42F8-BDDB-E67F786F4107}">
      <dgm:prSet custT="1"/>
      <dgm:spPr/>
      <dgm:t>
        <a:bodyPr/>
        <a:lstStyle/>
        <a:p>
          <a:pPr algn="ctr" rtl="0"/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CPVR-</a:t>
          </a:r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co-exists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with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systems</a:t>
          </a:r>
          <a:r>
            <a:rPr lang="es-ES" sz="1800" b="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fr-FR" sz="18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ECAE20-5C9F-4743-8F4C-D8B2E203EECA}" type="parTrans" cxnId="{29DD83F5-244D-402C-B241-693F2504A25F}">
      <dgm:prSet/>
      <dgm:spPr/>
      <dgm:t>
        <a:bodyPr/>
        <a:lstStyle/>
        <a:p>
          <a:endParaRPr lang="fr-FR"/>
        </a:p>
      </dgm:t>
    </dgm:pt>
    <dgm:pt modelId="{1545CA9E-6EDE-4A85-99A3-2895CB25F005}" type="sibTrans" cxnId="{29DD83F5-244D-402C-B241-693F2504A25F}">
      <dgm:prSet/>
      <dgm:spPr/>
      <dgm:t>
        <a:bodyPr/>
        <a:lstStyle/>
        <a:p>
          <a:endParaRPr lang="fr-FR"/>
        </a:p>
      </dgm:t>
    </dgm:pt>
    <dgm:pt modelId="{0D80B646-DF91-4A5A-938E-47AF31F92226}">
      <dgm:prSet custT="1"/>
      <dgm:spPr/>
      <dgm:t>
        <a:bodyPr/>
        <a:lstStyle/>
        <a:p>
          <a:pPr algn="ctr" rtl="0"/>
          <a:r>
            <a:rPr lang="es-ES" sz="1800" b="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Applicant’s</a:t>
          </a:r>
          <a:r>
            <a:rPr lang="es-ES" sz="1800" b="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choice</a:t>
          </a:r>
          <a:r>
            <a:rPr lang="es-ES" sz="1800" b="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</a:p>
        <a:p>
          <a:pPr algn="ctr" rtl="0"/>
          <a:r>
            <a:rPr lang="es-ES" sz="1800" b="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</a:t>
          </a:r>
          <a:r>
            <a:rPr lang="es-ES" sz="1800" b="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 </a:t>
          </a:r>
          <a:r>
            <a:rPr lang="es-ES" sz="1800" b="0" u="sng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</a:t>
          </a:r>
          <a:r>
            <a:rPr lang="es-ES" sz="1800" b="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EU </a:t>
          </a:r>
          <a:r>
            <a:rPr lang="es-ES" sz="1800" b="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route</a:t>
          </a:r>
          <a:r>
            <a:rPr lang="es-ES" sz="1800" b="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(Art. 3 BR)</a:t>
          </a:r>
          <a:endParaRPr lang="fr-FR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560AC6-2648-4010-A159-A493E132CF9F}" type="sibTrans" cxnId="{8FBC552D-E355-4052-AD0F-9025ECE9C101}">
      <dgm:prSet/>
      <dgm:spPr/>
      <dgm:t>
        <a:bodyPr/>
        <a:lstStyle/>
        <a:p>
          <a:endParaRPr lang="fr-FR"/>
        </a:p>
      </dgm:t>
    </dgm:pt>
    <dgm:pt modelId="{75CF732A-B118-4F30-B1E2-A699D4ACD1FE}" type="parTrans" cxnId="{8FBC552D-E355-4052-AD0F-9025ECE9C101}">
      <dgm:prSet/>
      <dgm:spPr/>
      <dgm:t>
        <a:bodyPr/>
        <a:lstStyle/>
        <a:p>
          <a:endParaRPr lang="fr-FR"/>
        </a:p>
      </dgm:t>
    </dgm:pt>
    <dgm:pt modelId="{F68CC80A-1ED1-46FC-B1C0-AF3613E7279D}" type="pres">
      <dgm:prSet presAssocID="{151FB2A8-434C-4B24-BCE0-0C9185B7D51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05CE022-1C55-4435-8D5A-B1C9DFCA45A1}" type="pres">
      <dgm:prSet presAssocID="{7BB802CA-9AB5-42F8-BDDB-E67F786F4107}" presName="circ1" presStyleLbl="vennNode1" presStyleIdx="0" presStyleCnt="2" custScaleX="118394" custScaleY="71819" custLinFactNeighborX="-11005" custLinFactNeighborY="926"/>
      <dgm:spPr/>
      <dgm:t>
        <a:bodyPr/>
        <a:lstStyle/>
        <a:p>
          <a:endParaRPr lang="fr-FR"/>
        </a:p>
      </dgm:t>
    </dgm:pt>
    <dgm:pt modelId="{B707E4F7-B082-4D35-80EC-86686681AC51}" type="pres">
      <dgm:prSet presAssocID="{7BB802CA-9AB5-42F8-BDDB-E67F786F410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0ED990-94F4-4115-95FA-2F30C6CE12A0}" type="pres">
      <dgm:prSet presAssocID="{0D80B646-DF91-4A5A-938E-47AF31F92226}" presName="circ2" presStyleLbl="vennNode1" presStyleIdx="1" presStyleCnt="2" custScaleX="114514" custScaleY="72413" custLinFactNeighborX="2636" custLinFactNeighborY="1045"/>
      <dgm:spPr/>
      <dgm:t>
        <a:bodyPr/>
        <a:lstStyle/>
        <a:p>
          <a:endParaRPr lang="fr-FR"/>
        </a:p>
      </dgm:t>
    </dgm:pt>
    <dgm:pt modelId="{81AE88A1-BA42-4F6F-ABEC-3B810F64EA30}" type="pres">
      <dgm:prSet presAssocID="{0D80B646-DF91-4A5A-938E-47AF31F9222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8886B30-E1F9-4C3E-945A-8908A66EE40D}" type="presOf" srcId="{7BB802CA-9AB5-42F8-BDDB-E67F786F4107}" destId="{305CE022-1C55-4435-8D5A-B1C9DFCA45A1}" srcOrd="0" destOrd="0" presId="urn:microsoft.com/office/officeart/2005/8/layout/venn1"/>
    <dgm:cxn modelId="{E470A720-1A81-4236-894D-92AAE1F3E32D}" type="presOf" srcId="{0D80B646-DF91-4A5A-938E-47AF31F92226}" destId="{730ED990-94F4-4115-95FA-2F30C6CE12A0}" srcOrd="0" destOrd="0" presId="urn:microsoft.com/office/officeart/2005/8/layout/venn1"/>
    <dgm:cxn modelId="{D03F3C89-9ED8-4ECE-9A7D-81BD0812457D}" type="presOf" srcId="{0D80B646-DF91-4A5A-938E-47AF31F92226}" destId="{81AE88A1-BA42-4F6F-ABEC-3B810F64EA30}" srcOrd="1" destOrd="0" presId="urn:microsoft.com/office/officeart/2005/8/layout/venn1"/>
    <dgm:cxn modelId="{98321371-07AC-43B9-A6F3-762B58A9E6C0}" type="presOf" srcId="{7BB802CA-9AB5-42F8-BDDB-E67F786F4107}" destId="{B707E4F7-B082-4D35-80EC-86686681AC51}" srcOrd="1" destOrd="0" presId="urn:microsoft.com/office/officeart/2005/8/layout/venn1"/>
    <dgm:cxn modelId="{8FBC552D-E355-4052-AD0F-9025ECE9C101}" srcId="{151FB2A8-434C-4B24-BCE0-0C9185B7D516}" destId="{0D80B646-DF91-4A5A-938E-47AF31F92226}" srcOrd="1" destOrd="0" parTransId="{75CF732A-B118-4F30-B1E2-A699D4ACD1FE}" sibTransId="{12560AC6-2648-4010-A159-A493E132CF9F}"/>
    <dgm:cxn modelId="{29DD83F5-244D-402C-B241-693F2504A25F}" srcId="{151FB2A8-434C-4B24-BCE0-0C9185B7D516}" destId="{7BB802CA-9AB5-42F8-BDDB-E67F786F4107}" srcOrd="0" destOrd="0" parTransId="{2FECAE20-5C9F-4743-8F4C-D8B2E203EECA}" sibTransId="{1545CA9E-6EDE-4A85-99A3-2895CB25F005}"/>
    <dgm:cxn modelId="{A176A1C7-1D25-4858-AAD2-2471AA6A3BFD}" type="presOf" srcId="{151FB2A8-434C-4B24-BCE0-0C9185B7D516}" destId="{F68CC80A-1ED1-46FC-B1C0-AF3613E7279D}" srcOrd="0" destOrd="0" presId="urn:microsoft.com/office/officeart/2005/8/layout/venn1"/>
    <dgm:cxn modelId="{105278DC-3A23-4826-8B8F-59A4C258F242}" type="presParOf" srcId="{F68CC80A-1ED1-46FC-B1C0-AF3613E7279D}" destId="{305CE022-1C55-4435-8D5A-B1C9DFCA45A1}" srcOrd="0" destOrd="0" presId="urn:microsoft.com/office/officeart/2005/8/layout/venn1"/>
    <dgm:cxn modelId="{6156BE1D-BAB1-49E3-BB22-4FACF2DEAC21}" type="presParOf" srcId="{F68CC80A-1ED1-46FC-B1C0-AF3613E7279D}" destId="{B707E4F7-B082-4D35-80EC-86686681AC51}" srcOrd="1" destOrd="0" presId="urn:microsoft.com/office/officeart/2005/8/layout/venn1"/>
    <dgm:cxn modelId="{AECB3828-1AAD-4B42-B7F0-AB1F9C52464F}" type="presParOf" srcId="{F68CC80A-1ED1-46FC-B1C0-AF3613E7279D}" destId="{730ED990-94F4-4115-95FA-2F30C6CE12A0}" srcOrd="2" destOrd="0" presId="urn:microsoft.com/office/officeart/2005/8/layout/venn1"/>
    <dgm:cxn modelId="{B9AD0BA1-03BA-477E-8137-B6347E8E2EE1}" type="presParOf" srcId="{F68CC80A-1ED1-46FC-B1C0-AF3613E7279D}" destId="{81AE88A1-BA42-4F6F-ABEC-3B810F64EA3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FB2F0A-B621-431E-9FB9-D2C5D25DA2C9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fr-FR"/>
        </a:p>
      </dgm:t>
    </dgm:pt>
    <dgm:pt modelId="{55E42DD1-C2AA-4BAA-9EF2-C0F3C9B0D0EB}">
      <dgm:prSet custT="1"/>
      <dgm:spPr/>
      <dgm:t>
        <a:bodyPr/>
        <a:lstStyle/>
        <a:p>
          <a:pPr rtl="0"/>
          <a:r>
            <a:rPr lang="es-ES" sz="18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es-E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No. 874/2009</a:t>
          </a:r>
          <a:endParaRPr lang="fr-FR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DD71C56-3B66-4B6B-A788-8C05E4717665}" type="parTrans" cxnId="{8D7CD1E6-94F0-4B67-8D8B-D7220ADD9F60}">
      <dgm:prSet/>
      <dgm:spPr/>
      <dgm:t>
        <a:bodyPr/>
        <a:lstStyle/>
        <a:p>
          <a:endParaRPr lang="fr-FR"/>
        </a:p>
      </dgm:t>
    </dgm:pt>
    <dgm:pt modelId="{884D02FD-05BD-4CCD-AD6B-4B85DF2D7CF9}" type="sibTrans" cxnId="{8D7CD1E6-94F0-4B67-8D8B-D7220ADD9F60}">
      <dgm:prSet/>
      <dgm:spPr/>
      <dgm:t>
        <a:bodyPr/>
        <a:lstStyle/>
        <a:p>
          <a:endParaRPr lang="fr-FR"/>
        </a:p>
      </dgm:t>
    </dgm:pt>
    <dgm:pt modelId="{0CA408B7-6365-411F-8D0B-829E24F7CD6E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Proceedings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before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CPVO</a:t>
          </a:r>
          <a:endParaRPr lang="fr-FR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067CC7-2940-4726-8618-21C1242451E5}" type="parTrans" cxnId="{93B2AC88-3BCD-4740-9EB1-EFC069844F00}">
      <dgm:prSet/>
      <dgm:spPr/>
      <dgm:t>
        <a:bodyPr/>
        <a:lstStyle/>
        <a:p>
          <a:endParaRPr lang="fr-FR"/>
        </a:p>
      </dgm:t>
    </dgm:pt>
    <dgm:pt modelId="{A10B634E-B0C7-4382-B453-47CD70448520}" type="sibTrans" cxnId="{93B2AC88-3BCD-4740-9EB1-EFC069844F00}">
      <dgm:prSet/>
      <dgm:spPr/>
      <dgm:t>
        <a:bodyPr/>
        <a:lstStyle/>
        <a:p>
          <a:endParaRPr lang="fr-FR"/>
        </a:p>
      </dgm:t>
    </dgm:pt>
    <dgm:pt modelId="{D58034BC-EADE-4C47-A1F6-4261A5D734E5}">
      <dgm:prSet custT="1"/>
      <dgm:spPr/>
      <dgm:t>
        <a:bodyPr/>
        <a:lstStyle/>
        <a:p>
          <a:pPr rtl="0"/>
          <a:r>
            <a:rPr lang="es-ES" sz="18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es-E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No. 1238/95</a:t>
          </a:r>
          <a:endParaRPr lang="fr-FR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70EA62-F354-4813-9AAE-3D6C40673EB7}" type="parTrans" cxnId="{73C62EFC-A282-4C96-934B-B6FA8FF7B027}">
      <dgm:prSet/>
      <dgm:spPr/>
      <dgm:t>
        <a:bodyPr/>
        <a:lstStyle/>
        <a:p>
          <a:endParaRPr lang="fr-FR"/>
        </a:p>
      </dgm:t>
    </dgm:pt>
    <dgm:pt modelId="{7A3D6E53-BF37-47A9-A5E7-1A258DE08FFA}" type="sibTrans" cxnId="{73C62EFC-A282-4C96-934B-B6FA8FF7B027}">
      <dgm:prSet/>
      <dgm:spPr/>
      <dgm:t>
        <a:bodyPr/>
        <a:lstStyle/>
        <a:p>
          <a:endParaRPr lang="fr-FR"/>
        </a:p>
      </dgm:t>
    </dgm:pt>
    <dgm:pt modelId="{1C1289BD-C8F0-48EE-8950-6CC635121E1F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Fees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payable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to </a:t>
          </a: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CPVO</a:t>
          </a:r>
          <a:endParaRPr lang="fr-FR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67F297-75E5-4536-BB88-198B6E5AAB8B}" type="parTrans" cxnId="{EE574210-890C-4F89-8E58-D13B3C551807}">
      <dgm:prSet/>
      <dgm:spPr/>
      <dgm:t>
        <a:bodyPr/>
        <a:lstStyle/>
        <a:p>
          <a:endParaRPr lang="fr-FR"/>
        </a:p>
      </dgm:t>
    </dgm:pt>
    <dgm:pt modelId="{5F98FC02-10B4-49AE-81B5-ABA92B9C4660}" type="sibTrans" cxnId="{EE574210-890C-4F89-8E58-D13B3C551807}">
      <dgm:prSet/>
      <dgm:spPr/>
      <dgm:t>
        <a:bodyPr/>
        <a:lstStyle/>
        <a:p>
          <a:endParaRPr lang="fr-FR"/>
        </a:p>
      </dgm:t>
    </dgm:pt>
    <dgm:pt modelId="{D149C3E5-DDAC-4AB7-818A-99E705718D0E}">
      <dgm:prSet custT="1"/>
      <dgm:spPr/>
      <dgm:t>
        <a:bodyPr/>
        <a:lstStyle/>
        <a:p>
          <a:pPr rtl="0"/>
          <a:r>
            <a:rPr lang="es-ES" sz="18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es-E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No. 1768/95</a:t>
          </a:r>
          <a:endParaRPr lang="fr-FR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9F8E3C-D546-42A0-A7B6-4DE58F0CBD2B}" type="parTrans" cxnId="{6D9CE4BF-B8EE-4945-AA39-F3AC48D40261}">
      <dgm:prSet/>
      <dgm:spPr/>
      <dgm:t>
        <a:bodyPr/>
        <a:lstStyle/>
        <a:p>
          <a:endParaRPr lang="fr-FR"/>
        </a:p>
      </dgm:t>
    </dgm:pt>
    <dgm:pt modelId="{9E8FBE67-66C2-42B5-9A4A-CDBD1630A961}" type="sibTrans" cxnId="{6D9CE4BF-B8EE-4945-AA39-F3AC48D40261}">
      <dgm:prSet/>
      <dgm:spPr/>
      <dgm:t>
        <a:bodyPr/>
        <a:lstStyle/>
        <a:p>
          <a:endParaRPr lang="fr-FR"/>
        </a:p>
      </dgm:t>
    </dgm:pt>
    <dgm:pt modelId="{9D9557AD-FEC1-4F57-AF5B-73B5BBC9C048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agricultural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exemption</a:t>
          </a:r>
          <a:r>
            <a:rPr lang="es-E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fr-FR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2A59B8-5FA3-4C36-BDB2-CECFDDA671BC}" type="parTrans" cxnId="{61647695-8ED9-41CB-9410-14FA36ABAB7D}">
      <dgm:prSet/>
      <dgm:spPr/>
      <dgm:t>
        <a:bodyPr/>
        <a:lstStyle/>
        <a:p>
          <a:endParaRPr lang="fr-FR"/>
        </a:p>
      </dgm:t>
    </dgm:pt>
    <dgm:pt modelId="{FAD0DDFE-1ECA-4E8F-9DFB-D513C8EC94C1}" type="sibTrans" cxnId="{61647695-8ED9-41CB-9410-14FA36ABAB7D}">
      <dgm:prSet/>
      <dgm:spPr/>
      <dgm:t>
        <a:bodyPr/>
        <a:lstStyle/>
        <a:p>
          <a:endParaRPr lang="fr-FR"/>
        </a:p>
      </dgm:t>
    </dgm:pt>
    <dgm:pt modelId="{C59A41D9-0808-4D9F-8F48-EBEFA2C1D20B}" type="pres">
      <dgm:prSet presAssocID="{32FB2F0A-B621-431E-9FB9-D2C5D25DA2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AB40923-6D3F-46A1-BA10-6F927AC154E4}" type="pres">
      <dgm:prSet presAssocID="{55E42DD1-C2AA-4BAA-9EF2-C0F3C9B0D0EB}" presName="composite" presStyleCnt="0"/>
      <dgm:spPr/>
    </dgm:pt>
    <dgm:pt modelId="{831F2C4F-40A8-4B1E-8617-55340198420C}" type="pres">
      <dgm:prSet presAssocID="{55E42DD1-C2AA-4BAA-9EF2-C0F3C9B0D0E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638AE12-C8D6-4FAD-BE92-2C925FC872AA}" type="pres">
      <dgm:prSet presAssocID="{55E42DD1-C2AA-4BAA-9EF2-C0F3C9B0D0EB}" presName="desTx" presStyleLbl="alignAccFollowNode1" presStyleIdx="0" presStyleCnt="3" custLinFactNeighborX="-312" custLinFactNeighborY="36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12CF47-2D91-445E-8342-9F5DCF0E4C15}" type="pres">
      <dgm:prSet presAssocID="{884D02FD-05BD-4CCD-AD6B-4B85DF2D7CF9}" presName="space" presStyleCnt="0"/>
      <dgm:spPr/>
    </dgm:pt>
    <dgm:pt modelId="{BB444725-B73B-43D7-BEC5-FC26641F953C}" type="pres">
      <dgm:prSet presAssocID="{D58034BC-EADE-4C47-A1F6-4261A5D734E5}" presName="composite" presStyleCnt="0"/>
      <dgm:spPr/>
    </dgm:pt>
    <dgm:pt modelId="{41FE3529-D7C0-4649-B2C7-D9DB39F6546F}" type="pres">
      <dgm:prSet presAssocID="{D58034BC-EADE-4C47-A1F6-4261A5D734E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A42EE3-2431-4C03-9025-581AF830AB92}" type="pres">
      <dgm:prSet presAssocID="{D58034BC-EADE-4C47-A1F6-4261A5D734E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89D45B-8A3C-46CB-A0FF-7E9B14EA6763}" type="pres">
      <dgm:prSet presAssocID="{7A3D6E53-BF37-47A9-A5E7-1A258DE08FFA}" presName="space" presStyleCnt="0"/>
      <dgm:spPr/>
    </dgm:pt>
    <dgm:pt modelId="{54CE97A4-EA10-41A7-ACC0-408FB06DAF53}" type="pres">
      <dgm:prSet presAssocID="{D149C3E5-DDAC-4AB7-818A-99E705718D0E}" presName="composite" presStyleCnt="0"/>
      <dgm:spPr/>
    </dgm:pt>
    <dgm:pt modelId="{7ABE2E1A-8C81-4743-905C-722A8F87F8F7}" type="pres">
      <dgm:prSet presAssocID="{D149C3E5-DDAC-4AB7-818A-99E705718D0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0B5BA8B-E1B0-42BD-B5B5-97309E712755}" type="pres">
      <dgm:prSet presAssocID="{D149C3E5-DDAC-4AB7-818A-99E705718D0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99AA44E-5A5B-4533-841E-6EE016FD6A55}" type="presOf" srcId="{1C1289BD-C8F0-48EE-8950-6CC635121E1F}" destId="{30A42EE3-2431-4C03-9025-581AF830AB92}" srcOrd="0" destOrd="0" presId="urn:microsoft.com/office/officeart/2005/8/layout/hList1"/>
    <dgm:cxn modelId="{6D9CE4BF-B8EE-4945-AA39-F3AC48D40261}" srcId="{32FB2F0A-B621-431E-9FB9-D2C5D25DA2C9}" destId="{D149C3E5-DDAC-4AB7-818A-99E705718D0E}" srcOrd="2" destOrd="0" parTransId="{E49F8E3C-D546-42A0-A7B6-4DE58F0CBD2B}" sibTransId="{9E8FBE67-66C2-42B5-9A4A-CDBD1630A961}"/>
    <dgm:cxn modelId="{3FAB67CB-9871-4FCD-B6A5-D5916A7A8685}" type="presOf" srcId="{32FB2F0A-B621-431E-9FB9-D2C5D25DA2C9}" destId="{C59A41D9-0808-4D9F-8F48-EBEFA2C1D20B}" srcOrd="0" destOrd="0" presId="urn:microsoft.com/office/officeart/2005/8/layout/hList1"/>
    <dgm:cxn modelId="{8891AA24-BC4A-48C5-9957-72A1BC3E2B3F}" type="presOf" srcId="{D149C3E5-DDAC-4AB7-818A-99E705718D0E}" destId="{7ABE2E1A-8C81-4743-905C-722A8F87F8F7}" srcOrd="0" destOrd="0" presId="urn:microsoft.com/office/officeart/2005/8/layout/hList1"/>
    <dgm:cxn modelId="{EE574210-890C-4F89-8E58-D13B3C551807}" srcId="{D58034BC-EADE-4C47-A1F6-4261A5D734E5}" destId="{1C1289BD-C8F0-48EE-8950-6CC635121E1F}" srcOrd="0" destOrd="0" parTransId="{1467F297-75E5-4536-BB88-198B6E5AAB8B}" sibTransId="{5F98FC02-10B4-49AE-81B5-ABA92B9C4660}"/>
    <dgm:cxn modelId="{21E1A631-2CF2-470C-B00B-4447B8D29595}" type="presOf" srcId="{55E42DD1-C2AA-4BAA-9EF2-C0F3C9B0D0EB}" destId="{831F2C4F-40A8-4B1E-8617-55340198420C}" srcOrd="0" destOrd="0" presId="urn:microsoft.com/office/officeart/2005/8/layout/hList1"/>
    <dgm:cxn modelId="{61647695-8ED9-41CB-9410-14FA36ABAB7D}" srcId="{D149C3E5-DDAC-4AB7-818A-99E705718D0E}" destId="{9D9557AD-FEC1-4F57-AF5B-73B5BBC9C048}" srcOrd="0" destOrd="0" parTransId="{A72A59B8-5FA3-4C36-BDB2-CECFDDA671BC}" sibTransId="{FAD0DDFE-1ECA-4E8F-9DFB-D513C8EC94C1}"/>
    <dgm:cxn modelId="{D619F50A-6DC5-4B39-AC75-26A1E162CD3C}" type="presOf" srcId="{9D9557AD-FEC1-4F57-AF5B-73B5BBC9C048}" destId="{B0B5BA8B-E1B0-42BD-B5B5-97309E712755}" srcOrd="0" destOrd="0" presId="urn:microsoft.com/office/officeart/2005/8/layout/hList1"/>
    <dgm:cxn modelId="{93B2AC88-3BCD-4740-9EB1-EFC069844F00}" srcId="{55E42DD1-C2AA-4BAA-9EF2-C0F3C9B0D0EB}" destId="{0CA408B7-6365-411F-8D0B-829E24F7CD6E}" srcOrd="0" destOrd="0" parTransId="{C6067CC7-2940-4726-8618-21C1242451E5}" sibTransId="{A10B634E-B0C7-4382-B453-47CD70448520}"/>
    <dgm:cxn modelId="{15EC5FD6-AFD0-4B9D-A31F-17B380C6B5C8}" type="presOf" srcId="{D58034BC-EADE-4C47-A1F6-4261A5D734E5}" destId="{41FE3529-D7C0-4649-B2C7-D9DB39F6546F}" srcOrd="0" destOrd="0" presId="urn:microsoft.com/office/officeart/2005/8/layout/hList1"/>
    <dgm:cxn modelId="{F9EC927D-0DA1-4611-AD58-72BA88371A35}" type="presOf" srcId="{0CA408B7-6365-411F-8D0B-829E24F7CD6E}" destId="{7638AE12-C8D6-4FAD-BE92-2C925FC872AA}" srcOrd="0" destOrd="0" presId="urn:microsoft.com/office/officeart/2005/8/layout/hList1"/>
    <dgm:cxn modelId="{73C62EFC-A282-4C96-934B-B6FA8FF7B027}" srcId="{32FB2F0A-B621-431E-9FB9-D2C5D25DA2C9}" destId="{D58034BC-EADE-4C47-A1F6-4261A5D734E5}" srcOrd="1" destOrd="0" parTransId="{6770EA62-F354-4813-9AAE-3D6C40673EB7}" sibTransId="{7A3D6E53-BF37-47A9-A5E7-1A258DE08FFA}"/>
    <dgm:cxn modelId="{8D7CD1E6-94F0-4B67-8D8B-D7220ADD9F60}" srcId="{32FB2F0A-B621-431E-9FB9-D2C5D25DA2C9}" destId="{55E42DD1-C2AA-4BAA-9EF2-C0F3C9B0D0EB}" srcOrd="0" destOrd="0" parTransId="{FDD71C56-3B66-4B6B-A788-8C05E4717665}" sibTransId="{884D02FD-05BD-4CCD-AD6B-4B85DF2D7CF9}"/>
    <dgm:cxn modelId="{840CA154-F0C7-41DF-A085-CDFF95802194}" type="presParOf" srcId="{C59A41D9-0808-4D9F-8F48-EBEFA2C1D20B}" destId="{7AB40923-6D3F-46A1-BA10-6F927AC154E4}" srcOrd="0" destOrd="0" presId="urn:microsoft.com/office/officeart/2005/8/layout/hList1"/>
    <dgm:cxn modelId="{32CBE419-5794-460F-8AB0-4FF0B36FCB1D}" type="presParOf" srcId="{7AB40923-6D3F-46A1-BA10-6F927AC154E4}" destId="{831F2C4F-40A8-4B1E-8617-55340198420C}" srcOrd="0" destOrd="0" presId="urn:microsoft.com/office/officeart/2005/8/layout/hList1"/>
    <dgm:cxn modelId="{BAFFE859-4B7E-4A18-9F45-72E6C361DA6E}" type="presParOf" srcId="{7AB40923-6D3F-46A1-BA10-6F927AC154E4}" destId="{7638AE12-C8D6-4FAD-BE92-2C925FC872AA}" srcOrd="1" destOrd="0" presId="urn:microsoft.com/office/officeart/2005/8/layout/hList1"/>
    <dgm:cxn modelId="{742BFC94-634A-451F-90A2-BED3859D36D3}" type="presParOf" srcId="{C59A41D9-0808-4D9F-8F48-EBEFA2C1D20B}" destId="{0212CF47-2D91-445E-8342-9F5DCF0E4C15}" srcOrd="1" destOrd="0" presId="urn:microsoft.com/office/officeart/2005/8/layout/hList1"/>
    <dgm:cxn modelId="{A57C2E3E-F132-4773-ACBA-DA4BC45F1E80}" type="presParOf" srcId="{C59A41D9-0808-4D9F-8F48-EBEFA2C1D20B}" destId="{BB444725-B73B-43D7-BEC5-FC26641F953C}" srcOrd="2" destOrd="0" presId="urn:microsoft.com/office/officeart/2005/8/layout/hList1"/>
    <dgm:cxn modelId="{880779E9-70F6-40CA-AF94-4DBA514147B6}" type="presParOf" srcId="{BB444725-B73B-43D7-BEC5-FC26641F953C}" destId="{41FE3529-D7C0-4649-B2C7-D9DB39F6546F}" srcOrd="0" destOrd="0" presId="urn:microsoft.com/office/officeart/2005/8/layout/hList1"/>
    <dgm:cxn modelId="{A88CE54B-B2DB-47A8-B1E9-85879AEED18A}" type="presParOf" srcId="{BB444725-B73B-43D7-BEC5-FC26641F953C}" destId="{30A42EE3-2431-4C03-9025-581AF830AB92}" srcOrd="1" destOrd="0" presId="urn:microsoft.com/office/officeart/2005/8/layout/hList1"/>
    <dgm:cxn modelId="{606B95B6-1049-4D2C-83A8-F04003681BCA}" type="presParOf" srcId="{C59A41D9-0808-4D9F-8F48-EBEFA2C1D20B}" destId="{6889D45B-8A3C-46CB-A0FF-7E9B14EA6763}" srcOrd="3" destOrd="0" presId="urn:microsoft.com/office/officeart/2005/8/layout/hList1"/>
    <dgm:cxn modelId="{4ADB1D05-981F-4C85-ACDB-A4601EDEB7AE}" type="presParOf" srcId="{C59A41D9-0808-4D9F-8F48-EBEFA2C1D20B}" destId="{54CE97A4-EA10-41A7-ACC0-408FB06DAF53}" srcOrd="4" destOrd="0" presId="urn:microsoft.com/office/officeart/2005/8/layout/hList1"/>
    <dgm:cxn modelId="{D8B82469-6769-403C-9F8A-764E1AF7DCC5}" type="presParOf" srcId="{54CE97A4-EA10-41A7-ACC0-408FB06DAF53}" destId="{7ABE2E1A-8C81-4743-905C-722A8F87F8F7}" srcOrd="0" destOrd="0" presId="urn:microsoft.com/office/officeart/2005/8/layout/hList1"/>
    <dgm:cxn modelId="{9C832120-BCBA-4828-BDB9-F1BEA9225A52}" type="presParOf" srcId="{54CE97A4-EA10-41A7-ACC0-408FB06DAF53}" destId="{B0B5BA8B-E1B0-42BD-B5B5-97309E7127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82178D-566C-4DE6-A842-0148DCDAAFE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0BCC465C-11A2-4861-82CD-383CD6816011}">
      <dgm:prSet custT="1"/>
      <dgm:spPr/>
      <dgm:t>
        <a:bodyPr/>
        <a:lstStyle/>
        <a:p>
          <a:pPr algn="ctr" rtl="0">
            <a:lnSpc>
              <a:spcPct val="150000"/>
            </a:lnSpc>
          </a:pP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EU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Plant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Variety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run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by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Community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Plant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4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Variety</a:t>
          </a:r>
          <a:r>
            <a:rPr lang="es-ES" sz="24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Office (CPVO):</a:t>
          </a:r>
          <a:endParaRPr lang="fr-FR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2D43D9-14CA-481D-813F-D2F661C0B622}" type="parTrans" cxnId="{1ADEFEDB-5253-41B6-833C-D88B15DA97C1}">
      <dgm:prSet/>
      <dgm:spPr/>
      <dgm:t>
        <a:bodyPr/>
        <a:lstStyle/>
        <a:p>
          <a:endParaRPr lang="fr-FR"/>
        </a:p>
      </dgm:t>
    </dgm:pt>
    <dgm:pt modelId="{994F7B09-0D5F-4FD3-8928-AB6D4EAB09C4}" type="sibTrans" cxnId="{1ADEFEDB-5253-41B6-833C-D88B15DA97C1}">
      <dgm:prSet/>
      <dgm:spPr/>
      <dgm:t>
        <a:bodyPr/>
        <a:lstStyle/>
        <a:p>
          <a:endParaRPr lang="fr-FR"/>
        </a:p>
      </dgm:t>
    </dgm:pt>
    <dgm:pt modelId="{070FB2BF-2225-46EB-A51C-C435E78B096D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Official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Agency of 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EU</a:t>
          </a:r>
          <a:endParaRPr lang="fr-F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292733-F89C-4267-B1A2-945733319C73}" type="parTrans" cxnId="{1C344698-6852-4FE9-A3D2-F98411F62844}">
      <dgm:prSet/>
      <dgm:spPr/>
      <dgm:t>
        <a:bodyPr/>
        <a:lstStyle/>
        <a:p>
          <a:endParaRPr lang="fr-FR"/>
        </a:p>
      </dgm:t>
    </dgm:pt>
    <dgm:pt modelId="{EBD3BDF2-F869-475C-A5F0-BDCF3F6405EE}" type="sibTrans" cxnId="{1C344698-6852-4FE9-A3D2-F98411F62844}">
      <dgm:prSet/>
      <dgm:spPr/>
      <dgm:t>
        <a:bodyPr/>
        <a:lstStyle/>
        <a:p>
          <a:endParaRPr lang="fr-FR"/>
        </a:p>
      </dgm:t>
    </dgm:pt>
    <dgm:pt modelId="{59D9EF10-5C08-4804-B9D9-19DB7CD99C0A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Based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in Angers (France)</a:t>
          </a:r>
          <a:endParaRPr lang="fr-F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E60C5B-F7A7-4921-91CE-6C6696882D82}" type="parTrans" cxnId="{B158DEBD-ADCB-4377-B7A2-43F03519A9DB}">
      <dgm:prSet/>
      <dgm:spPr/>
      <dgm:t>
        <a:bodyPr/>
        <a:lstStyle/>
        <a:p>
          <a:endParaRPr lang="fr-FR"/>
        </a:p>
      </dgm:t>
    </dgm:pt>
    <dgm:pt modelId="{C55E26AF-F508-4BD6-8EF1-C466411C0C62}" type="sibTrans" cxnId="{B158DEBD-ADCB-4377-B7A2-43F03519A9DB}">
      <dgm:prSet/>
      <dgm:spPr/>
      <dgm:t>
        <a:bodyPr/>
        <a:lstStyle/>
        <a:p>
          <a:endParaRPr lang="fr-FR"/>
        </a:p>
      </dgm:t>
    </dgm:pt>
    <dgm:pt modelId="{3B906BD1-8469-44D3-9894-D023E43CC5E1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Operational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since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1995</a:t>
          </a:r>
          <a:endParaRPr lang="fr-F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FF9675-4AEE-4D50-9CEF-13B8F0B8AA59}" type="parTrans" cxnId="{DE896BBF-A0D7-4EA4-8E31-B942633797D7}">
      <dgm:prSet/>
      <dgm:spPr/>
      <dgm:t>
        <a:bodyPr/>
        <a:lstStyle/>
        <a:p>
          <a:endParaRPr lang="fr-FR"/>
        </a:p>
      </dgm:t>
    </dgm:pt>
    <dgm:pt modelId="{D5999B8B-14C1-401B-8849-64EDEC5C63B1}" type="sibTrans" cxnId="{DE896BBF-A0D7-4EA4-8E31-B942633797D7}">
      <dgm:prSet/>
      <dgm:spPr/>
      <dgm:t>
        <a:bodyPr/>
        <a:lstStyle/>
        <a:p>
          <a:endParaRPr lang="fr-FR"/>
        </a:p>
      </dgm:t>
    </dgm:pt>
    <dgm:pt modelId="{0E58E8DF-FE0E-4BF0-8378-3C46CD374FD5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Independent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legal status</a:t>
          </a:r>
          <a:endParaRPr lang="fr-F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62FB39-AF13-425B-9D30-432D0D5C6F05}" type="parTrans" cxnId="{70C3F875-9C5A-4EFB-B383-B763A0032D8C}">
      <dgm:prSet/>
      <dgm:spPr/>
      <dgm:t>
        <a:bodyPr/>
        <a:lstStyle/>
        <a:p>
          <a:endParaRPr lang="fr-FR"/>
        </a:p>
      </dgm:t>
    </dgm:pt>
    <dgm:pt modelId="{865FB696-3FB8-44E2-A8D4-90BC9A0A827F}" type="sibTrans" cxnId="{70C3F875-9C5A-4EFB-B383-B763A0032D8C}">
      <dgm:prSet/>
      <dgm:spPr/>
      <dgm:t>
        <a:bodyPr/>
        <a:lstStyle/>
        <a:p>
          <a:endParaRPr lang="fr-FR"/>
        </a:p>
      </dgm:t>
    </dgm:pt>
    <dgm:pt modelId="{3B2C5FCD-389C-4EAF-A8B3-E26833196304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Fully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self-financed</a:t>
          </a:r>
          <a:endParaRPr lang="fr-F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8FC0A1-A885-4D14-A025-E48A8E22C8EB}" type="parTrans" cxnId="{7C8690FF-FA53-4751-AD39-2711E37CB1AA}">
      <dgm:prSet/>
      <dgm:spPr/>
      <dgm:t>
        <a:bodyPr/>
        <a:lstStyle/>
        <a:p>
          <a:endParaRPr lang="fr-FR"/>
        </a:p>
      </dgm:t>
    </dgm:pt>
    <dgm:pt modelId="{CD0F4702-7126-47B3-B5A4-F39A73EB2DD7}" type="sibTrans" cxnId="{7C8690FF-FA53-4751-AD39-2711E37CB1AA}">
      <dgm:prSet/>
      <dgm:spPr/>
      <dgm:t>
        <a:bodyPr/>
        <a:lstStyle/>
        <a:p>
          <a:endParaRPr lang="fr-FR"/>
        </a:p>
      </dgm:t>
    </dgm:pt>
    <dgm:pt modelId="{BDE7B3F0-10F3-4C8B-84F8-04D0A78077A4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President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and Vice-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President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appointed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by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Council)</a:t>
          </a:r>
          <a:endParaRPr lang="fr-F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B4A69E-B6D6-4CB4-920A-F39648E5351D}" type="parTrans" cxnId="{6B5DEF22-6A67-41A9-8688-8AB9F5468784}">
      <dgm:prSet/>
      <dgm:spPr/>
      <dgm:t>
        <a:bodyPr/>
        <a:lstStyle/>
        <a:p>
          <a:endParaRPr lang="fr-FR"/>
        </a:p>
      </dgm:t>
    </dgm:pt>
    <dgm:pt modelId="{320EF94E-A7E2-4D26-BBB7-DC23F574E34E}" type="sibTrans" cxnId="{6B5DEF22-6A67-41A9-8688-8AB9F5468784}">
      <dgm:prSet/>
      <dgm:spPr/>
      <dgm:t>
        <a:bodyPr/>
        <a:lstStyle/>
        <a:p>
          <a:endParaRPr lang="fr-FR"/>
        </a:p>
      </dgm:t>
    </dgm:pt>
    <dgm:pt modelId="{A764F867-F874-4423-B179-3B043E8476E2}" type="pres">
      <dgm:prSet presAssocID="{2482178D-566C-4DE6-A842-0148DCDAAF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0A97B31-18D1-4775-A318-6D7FE3057D0E}" type="pres">
      <dgm:prSet presAssocID="{0BCC465C-11A2-4861-82CD-383CD6816011}" presName="parentText" presStyleLbl="node1" presStyleIdx="0" presStyleCnt="1" custScaleX="86538" custLinFactNeighborX="-3790" custLinFactNeighborY="-67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F84F3E-2AFC-4748-A92A-878C773EF573}" type="pres">
      <dgm:prSet presAssocID="{0BCC465C-11A2-4861-82CD-383CD6816011}" presName="childText" presStyleLbl="revTx" presStyleIdx="0" presStyleCnt="1" custLinFactNeighborX="106" custLinFactNeighborY="4579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C8690FF-FA53-4751-AD39-2711E37CB1AA}" srcId="{0BCC465C-11A2-4861-82CD-383CD6816011}" destId="{3B2C5FCD-389C-4EAF-A8B3-E26833196304}" srcOrd="4" destOrd="0" parTransId="{FA8FC0A1-A885-4D14-A025-E48A8E22C8EB}" sibTransId="{CD0F4702-7126-47B3-B5A4-F39A73EB2DD7}"/>
    <dgm:cxn modelId="{A307A51F-98DD-418F-BBE4-F40F46FFD56C}" type="presOf" srcId="{59D9EF10-5C08-4804-B9D9-19DB7CD99C0A}" destId="{D7F84F3E-2AFC-4748-A92A-878C773EF573}" srcOrd="0" destOrd="1" presId="urn:microsoft.com/office/officeart/2005/8/layout/vList2"/>
    <dgm:cxn modelId="{1ADEFEDB-5253-41B6-833C-D88B15DA97C1}" srcId="{2482178D-566C-4DE6-A842-0148DCDAAFEE}" destId="{0BCC465C-11A2-4861-82CD-383CD6816011}" srcOrd="0" destOrd="0" parTransId="{B32D43D9-14CA-481D-813F-D2F661C0B622}" sibTransId="{994F7B09-0D5F-4FD3-8928-AB6D4EAB09C4}"/>
    <dgm:cxn modelId="{B158DEBD-ADCB-4377-B7A2-43F03519A9DB}" srcId="{0BCC465C-11A2-4861-82CD-383CD6816011}" destId="{59D9EF10-5C08-4804-B9D9-19DB7CD99C0A}" srcOrd="1" destOrd="0" parTransId="{7FE60C5B-F7A7-4921-91CE-6C6696882D82}" sibTransId="{C55E26AF-F508-4BD6-8EF1-C466411C0C62}"/>
    <dgm:cxn modelId="{3B35BAC7-B700-40E9-853D-04A318BCB650}" type="presOf" srcId="{0E58E8DF-FE0E-4BF0-8378-3C46CD374FD5}" destId="{D7F84F3E-2AFC-4748-A92A-878C773EF573}" srcOrd="0" destOrd="3" presId="urn:microsoft.com/office/officeart/2005/8/layout/vList2"/>
    <dgm:cxn modelId="{82670190-6F2F-407A-B4E6-60DF079AF88A}" type="presOf" srcId="{3B906BD1-8469-44D3-9894-D023E43CC5E1}" destId="{D7F84F3E-2AFC-4748-A92A-878C773EF573}" srcOrd="0" destOrd="2" presId="urn:microsoft.com/office/officeart/2005/8/layout/vList2"/>
    <dgm:cxn modelId="{6EAA5F40-ACF5-4900-B696-462F89FA51D4}" type="presOf" srcId="{070FB2BF-2225-46EB-A51C-C435E78B096D}" destId="{D7F84F3E-2AFC-4748-A92A-878C773EF573}" srcOrd="0" destOrd="0" presId="urn:microsoft.com/office/officeart/2005/8/layout/vList2"/>
    <dgm:cxn modelId="{36594148-D303-4F5A-B8FF-446E0F862C1C}" type="presOf" srcId="{0BCC465C-11A2-4861-82CD-383CD6816011}" destId="{F0A97B31-18D1-4775-A318-6D7FE3057D0E}" srcOrd="0" destOrd="0" presId="urn:microsoft.com/office/officeart/2005/8/layout/vList2"/>
    <dgm:cxn modelId="{1C344698-6852-4FE9-A3D2-F98411F62844}" srcId="{0BCC465C-11A2-4861-82CD-383CD6816011}" destId="{070FB2BF-2225-46EB-A51C-C435E78B096D}" srcOrd="0" destOrd="0" parTransId="{25292733-F89C-4267-B1A2-945733319C73}" sibTransId="{EBD3BDF2-F869-475C-A5F0-BDCF3F6405EE}"/>
    <dgm:cxn modelId="{DE896BBF-A0D7-4EA4-8E31-B942633797D7}" srcId="{0BCC465C-11A2-4861-82CD-383CD6816011}" destId="{3B906BD1-8469-44D3-9894-D023E43CC5E1}" srcOrd="2" destOrd="0" parTransId="{DFFF9675-4AEE-4D50-9CEF-13B8F0B8AA59}" sibTransId="{D5999B8B-14C1-401B-8849-64EDEC5C63B1}"/>
    <dgm:cxn modelId="{6612220D-53F5-4005-9646-FD041CCE47E7}" type="presOf" srcId="{BDE7B3F0-10F3-4C8B-84F8-04D0A78077A4}" destId="{D7F84F3E-2AFC-4748-A92A-878C773EF573}" srcOrd="0" destOrd="5" presId="urn:microsoft.com/office/officeart/2005/8/layout/vList2"/>
    <dgm:cxn modelId="{9E189E01-F7AC-4A0A-ABDE-CD4C1E5E3032}" type="presOf" srcId="{2482178D-566C-4DE6-A842-0148DCDAAFEE}" destId="{A764F867-F874-4423-B179-3B043E8476E2}" srcOrd="0" destOrd="0" presId="urn:microsoft.com/office/officeart/2005/8/layout/vList2"/>
    <dgm:cxn modelId="{70C3F875-9C5A-4EFB-B383-B763A0032D8C}" srcId="{0BCC465C-11A2-4861-82CD-383CD6816011}" destId="{0E58E8DF-FE0E-4BF0-8378-3C46CD374FD5}" srcOrd="3" destOrd="0" parTransId="{4062FB39-AF13-425B-9D30-432D0D5C6F05}" sibTransId="{865FB696-3FB8-44E2-A8D4-90BC9A0A827F}"/>
    <dgm:cxn modelId="{9A4C9AF8-EEBB-47D4-BA1C-61BE073391C7}" type="presOf" srcId="{3B2C5FCD-389C-4EAF-A8B3-E26833196304}" destId="{D7F84F3E-2AFC-4748-A92A-878C773EF573}" srcOrd="0" destOrd="4" presId="urn:microsoft.com/office/officeart/2005/8/layout/vList2"/>
    <dgm:cxn modelId="{6B5DEF22-6A67-41A9-8688-8AB9F5468784}" srcId="{0BCC465C-11A2-4861-82CD-383CD6816011}" destId="{BDE7B3F0-10F3-4C8B-84F8-04D0A78077A4}" srcOrd="5" destOrd="0" parTransId="{8BB4A69E-B6D6-4CB4-920A-F39648E5351D}" sibTransId="{320EF94E-A7E2-4D26-BBB7-DC23F574E34E}"/>
    <dgm:cxn modelId="{D506E2F3-EBF2-49FB-AC30-A2629D2D925B}" type="presParOf" srcId="{A764F867-F874-4423-B179-3B043E8476E2}" destId="{F0A97B31-18D1-4775-A318-6D7FE3057D0E}" srcOrd="0" destOrd="0" presId="urn:microsoft.com/office/officeart/2005/8/layout/vList2"/>
    <dgm:cxn modelId="{1FF1A505-CA9F-4D73-98FA-C48529CD788E}" type="presParOf" srcId="{A764F867-F874-4423-B179-3B043E8476E2}" destId="{D7F84F3E-2AFC-4748-A92A-878C773EF57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5974D8-E50B-4425-B80D-D205160D48E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77AC311B-0F6B-4283-87EF-420B32944D2C}">
      <dgm:prSet custT="1"/>
      <dgm:spPr/>
      <dgm:t>
        <a:bodyPr/>
        <a:lstStyle/>
        <a:p>
          <a:pPr rtl="0"/>
          <a:r>
            <a:rPr lang="en-US" sz="2000" b="1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Examinations carried out by the CPVO:</a:t>
          </a:r>
          <a:endParaRPr lang="fr-F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EBCA67-66D3-4911-86C4-2DA3DC6336E2}" type="parTrans" cxnId="{E513F559-20A2-4D36-949C-CFCDA51900B9}">
      <dgm:prSet/>
      <dgm:spPr/>
      <dgm:t>
        <a:bodyPr/>
        <a:lstStyle/>
        <a:p>
          <a:endParaRPr lang="fr-FR"/>
        </a:p>
      </dgm:t>
    </dgm:pt>
    <dgm:pt modelId="{D5D88228-D9C8-43CE-8581-B7ABC0312806}" type="sibTrans" cxnId="{E513F559-20A2-4D36-949C-CFCDA51900B9}">
      <dgm:prSet/>
      <dgm:spPr/>
      <dgm:t>
        <a:bodyPr/>
        <a:lstStyle/>
        <a:p>
          <a:endParaRPr lang="fr-FR"/>
        </a:p>
      </dgm:t>
    </dgm:pt>
    <dgm:pt modelId="{2D1AFC23-F7E6-4253-9BAA-60119DBA8B54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1600" b="1" baseline="0" dirty="0" smtClean="0">
              <a:solidFill>
                <a:srgbClr val="52AD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Formal examination</a:t>
          </a:r>
          <a:endParaRPr lang="fr-FR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655CCD-B0CB-4841-A555-1333264B9D47}" type="parTrans" cxnId="{3400B191-A1EF-4F6B-B2AD-0F1990715C4E}">
      <dgm:prSet/>
      <dgm:spPr/>
      <dgm:t>
        <a:bodyPr/>
        <a:lstStyle/>
        <a:p>
          <a:endParaRPr lang="fr-FR"/>
        </a:p>
      </dgm:t>
    </dgm:pt>
    <dgm:pt modelId="{A24EE8AE-0940-4F5E-BA41-01A0DCB08F4B}" type="sibTrans" cxnId="{3400B191-A1EF-4F6B-B2AD-0F1990715C4E}">
      <dgm:prSet/>
      <dgm:spPr/>
      <dgm:t>
        <a:bodyPr/>
        <a:lstStyle/>
        <a:p>
          <a:endParaRPr lang="fr-FR"/>
        </a:p>
      </dgm:t>
    </dgm:pt>
    <dgm:pt modelId="{A26BD2D8-0895-4B44-8FDA-BC23AD4D2F9C}">
      <dgm:prSet custT="1"/>
      <dgm:spPr/>
      <dgm:t>
        <a:bodyPr/>
        <a:lstStyle/>
        <a:p>
          <a:pPr rtl="0"/>
          <a:r>
            <a:rPr lang="en-US" sz="2000" b="1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Examinations carried out by Examination Offices:</a:t>
          </a:r>
          <a:endParaRPr lang="fr-FR" sz="2000" b="1" baseline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968C6C-AFFF-44C7-B72C-0E447137925E}" type="parTrans" cxnId="{3897708B-37F6-43C7-BA12-B7D88648E635}">
      <dgm:prSet/>
      <dgm:spPr/>
      <dgm:t>
        <a:bodyPr/>
        <a:lstStyle/>
        <a:p>
          <a:endParaRPr lang="fr-FR"/>
        </a:p>
      </dgm:t>
    </dgm:pt>
    <dgm:pt modelId="{83255658-D18C-45B3-9D08-199DBAEBF1D4}" type="sibTrans" cxnId="{3897708B-37F6-43C7-BA12-B7D88648E635}">
      <dgm:prSet/>
      <dgm:spPr/>
      <dgm:t>
        <a:bodyPr/>
        <a:lstStyle/>
        <a:p>
          <a:endParaRPr lang="fr-FR"/>
        </a:p>
      </dgm:t>
    </dgm:pt>
    <dgm:pt modelId="{0B2961BB-37E1-40E7-AC44-AB8EA91A1E5C}">
      <dgm:prSet custT="1"/>
      <dgm:spPr/>
      <dgm:t>
        <a:bodyPr/>
        <a:lstStyle/>
        <a:p>
          <a:pPr algn="l" rtl="0">
            <a:lnSpc>
              <a:spcPct val="90000"/>
            </a:lnSpc>
          </a:pPr>
          <a:endParaRPr lang="fr-FR" sz="800" dirty="0"/>
        </a:p>
      </dgm:t>
    </dgm:pt>
    <dgm:pt modelId="{AF65A6F4-CCFA-4BD3-B16A-5CFB74FFC5EC}" type="parTrans" cxnId="{50E5B332-8203-495F-9CAD-7482C002CF2C}">
      <dgm:prSet/>
      <dgm:spPr/>
      <dgm:t>
        <a:bodyPr/>
        <a:lstStyle/>
        <a:p>
          <a:endParaRPr lang="fr-FR"/>
        </a:p>
      </dgm:t>
    </dgm:pt>
    <dgm:pt modelId="{9FFF3934-C03B-4400-BA0C-3B4C9407748B}" type="sibTrans" cxnId="{50E5B332-8203-495F-9CAD-7482C002CF2C}">
      <dgm:prSet/>
      <dgm:spPr/>
      <dgm:t>
        <a:bodyPr/>
        <a:lstStyle/>
        <a:p>
          <a:endParaRPr lang="fr-FR"/>
        </a:p>
      </dgm:t>
    </dgm:pt>
    <dgm:pt modelId="{D4FE2AE5-A99F-4729-92AC-86336B50FCD5}">
      <dgm:prSet custT="1"/>
      <dgm:spPr/>
      <dgm:t>
        <a:bodyPr/>
        <a:lstStyle/>
        <a:p>
          <a:pPr rtl="0"/>
          <a:endParaRPr lang="fr-FR" sz="800" dirty="0"/>
        </a:p>
      </dgm:t>
    </dgm:pt>
    <dgm:pt modelId="{002E9B88-ECDE-4E7E-A95E-35A14EFEF4BC}" type="parTrans" cxnId="{4D314C1A-F215-4A9F-BB1E-C647246AAD3F}">
      <dgm:prSet/>
      <dgm:spPr/>
      <dgm:t>
        <a:bodyPr/>
        <a:lstStyle/>
        <a:p>
          <a:endParaRPr lang="fr-FR"/>
        </a:p>
      </dgm:t>
    </dgm:pt>
    <dgm:pt modelId="{E62B5C01-E1EA-40DE-A108-374A0FA7CC4B}" type="sibTrans" cxnId="{4D314C1A-F215-4A9F-BB1E-C647246AAD3F}">
      <dgm:prSet/>
      <dgm:spPr/>
      <dgm:t>
        <a:bodyPr/>
        <a:lstStyle/>
        <a:p>
          <a:endParaRPr lang="fr-FR"/>
        </a:p>
      </dgm:t>
    </dgm:pt>
    <dgm:pt modelId="{F8A30FC5-7C7B-4841-8CC6-02839BF39711}">
      <dgm:prSet custT="1"/>
      <dgm:spPr/>
      <dgm:t>
        <a:bodyPr/>
        <a:lstStyle/>
        <a:p>
          <a:pPr algn="just" rtl="0">
            <a:lnSpc>
              <a:spcPct val="150000"/>
            </a:lnSpc>
          </a:pPr>
          <a:endParaRPr lang="fr-FR" sz="7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02DEF68-5292-4653-8069-EC283B40A8F8}" type="parTrans" cxnId="{D469F12B-563D-4929-87D5-DB35C2211A23}">
      <dgm:prSet/>
      <dgm:spPr/>
      <dgm:t>
        <a:bodyPr/>
        <a:lstStyle/>
        <a:p>
          <a:endParaRPr lang="fr-FR"/>
        </a:p>
      </dgm:t>
    </dgm:pt>
    <dgm:pt modelId="{7D86C30E-C39F-4A13-A1DC-3532BB7F3BC7}" type="sibTrans" cxnId="{D469F12B-563D-4929-87D5-DB35C2211A23}">
      <dgm:prSet/>
      <dgm:spPr/>
      <dgm:t>
        <a:bodyPr/>
        <a:lstStyle/>
        <a:p>
          <a:endParaRPr lang="fr-FR"/>
        </a:p>
      </dgm:t>
    </dgm:pt>
    <dgm:pt modelId="{FFE801C6-8B3A-43ED-9581-776F99026AED}">
      <dgm:prSet custT="1"/>
      <dgm:spPr/>
      <dgm:t>
        <a:bodyPr/>
        <a:lstStyle/>
        <a:p>
          <a:pPr rtl="0"/>
          <a:r>
            <a:rPr lang="es-ES" sz="1600" b="1" baseline="0" dirty="0" err="1" smtClean="0">
              <a:solidFill>
                <a:srgbClr val="52AD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Technical</a:t>
          </a:r>
          <a:r>
            <a:rPr lang="es-ES" sz="1600" b="1" baseline="0" dirty="0" smtClean="0">
              <a:solidFill>
                <a:srgbClr val="52AD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baseline="0" dirty="0" err="1" smtClean="0">
              <a:solidFill>
                <a:srgbClr val="52AD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examination</a:t>
          </a:r>
          <a:r>
            <a: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DUS </a:t>
          </a:r>
          <a:r>
            <a:rPr lang="es-ES" sz="16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Testing</a:t>
          </a:r>
          <a:endParaRPr lang="fr-FR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5F8685-C5AE-4C27-829E-61CD480872E6}" type="parTrans" cxnId="{B91B9592-3D6E-40D7-82FC-2A91C867D772}">
      <dgm:prSet/>
      <dgm:spPr/>
      <dgm:t>
        <a:bodyPr/>
        <a:lstStyle/>
        <a:p>
          <a:endParaRPr lang="fr-FR"/>
        </a:p>
      </dgm:t>
    </dgm:pt>
    <dgm:pt modelId="{828AB717-095B-4300-8389-F86B6869112E}" type="sibTrans" cxnId="{B91B9592-3D6E-40D7-82FC-2A91C867D772}">
      <dgm:prSet/>
      <dgm:spPr/>
      <dgm:t>
        <a:bodyPr/>
        <a:lstStyle/>
        <a:p>
          <a:endParaRPr lang="fr-FR"/>
        </a:p>
      </dgm:t>
    </dgm:pt>
    <dgm:pt modelId="{BFB257B4-EE92-4390-A03D-86ADFFD51A20}">
      <dgm:prSet custT="1"/>
      <dgm:spPr/>
      <dgm:t>
        <a:bodyPr/>
        <a:lstStyle/>
        <a:p>
          <a:pPr rtl="0"/>
          <a:endParaRPr lang="fr-FR" sz="600" dirty="0"/>
        </a:p>
      </dgm:t>
    </dgm:pt>
    <dgm:pt modelId="{047BAE8E-5383-42AE-B83E-F1E4033BBFCA}" type="parTrans" cxnId="{3371AE69-D9A9-4DE1-9B73-885DA2E90F8B}">
      <dgm:prSet/>
      <dgm:spPr/>
      <dgm:t>
        <a:bodyPr/>
        <a:lstStyle/>
        <a:p>
          <a:endParaRPr lang="fr-FR"/>
        </a:p>
      </dgm:t>
    </dgm:pt>
    <dgm:pt modelId="{B9873D60-14EB-4CD1-8B1D-7BADFDF23228}" type="sibTrans" cxnId="{3371AE69-D9A9-4DE1-9B73-885DA2E90F8B}">
      <dgm:prSet/>
      <dgm:spPr/>
      <dgm:t>
        <a:bodyPr/>
        <a:lstStyle/>
        <a:p>
          <a:endParaRPr lang="fr-FR"/>
        </a:p>
      </dgm:t>
    </dgm:pt>
    <dgm:pt modelId="{3E4988FD-E2DA-48F0-862F-24D7BF01892A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1600" b="1" baseline="0" dirty="0" smtClean="0">
              <a:solidFill>
                <a:srgbClr val="52AD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Substantive examination</a:t>
          </a:r>
          <a:r>
            <a:rPr lang="en-US" sz="16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Entitlement, Novelty, Variety Denomination </a:t>
          </a:r>
          <a:endParaRPr lang="fr-FR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6AEEE8-36A4-4BC9-B945-BC4CBEF66594}" type="parTrans" cxnId="{74239CA9-0C01-48C0-A662-1950ADF201BE}">
      <dgm:prSet/>
      <dgm:spPr/>
      <dgm:t>
        <a:bodyPr/>
        <a:lstStyle/>
        <a:p>
          <a:endParaRPr lang="en-US"/>
        </a:p>
      </dgm:t>
    </dgm:pt>
    <dgm:pt modelId="{CB550062-D6DA-446D-A450-A968B3F5DF3A}" type="sibTrans" cxnId="{74239CA9-0C01-48C0-A662-1950ADF201BE}">
      <dgm:prSet/>
      <dgm:spPr/>
      <dgm:t>
        <a:bodyPr/>
        <a:lstStyle/>
        <a:p>
          <a:endParaRPr lang="en-US"/>
        </a:p>
      </dgm:t>
    </dgm:pt>
    <dgm:pt modelId="{8A76A9CA-58B1-4BE4-8D6D-6CCAC241E85C}" type="pres">
      <dgm:prSet presAssocID="{525974D8-E50B-4425-B80D-D205160D48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3DBD22F-20E3-48F5-990D-A27D359AC8DF}" type="pres">
      <dgm:prSet presAssocID="{77AC311B-0F6B-4283-87EF-420B32944D2C}" presName="parentText" presStyleLbl="node1" presStyleIdx="0" presStyleCnt="2" custScaleX="92440" custLinFactNeighborX="-4047" custLinFactNeighborY="-33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F20864-91EF-4DBF-8D47-99A7527BF281}" type="pres">
      <dgm:prSet presAssocID="{77AC311B-0F6B-4283-87EF-420B32944D2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430968-2CB5-4050-B3F6-31C907DDA491}" type="pres">
      <dgm:prSet presAssocID="{A26BD2D8-0895-4B44-8FDA-BC23AD4D2F9C}" presName="parentText" presStyleLbl="node1" presStyleIdx="1" presStyleCnt="2" custScaleX="93251" custLinFactNeighborX="-3374" custLinFactNeighborY="-6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8365C5-706F-46B5-8C3D-7B2E2BBA563C}" type="pres">
      <dgm:prSet presAssocID="{A26BD2D8-0895-4B44-8FDA-BC23AD4D2F9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6F2A0FD-5B5F-486B-8909-98B68A0B772F}" type="presOf" srcId="{FFE801C6-8B3A-43ED-9581-776F99026AED}" destId="{678365C5-706F-46B5-8C3D-7B2E2BBA563C}" srcOrd="0" destOrd="2" presId="urn:microsoft.com/office/officeart/2005/8/layout/vList2"/>
    <dgm:cxn modelId="{D469F12B-563D-4929-87D5-DB35C2211A23}" srcId="{77AC311B-0F6B-4283-87EF-420B32944D2C}" destId="{F8A30FC5-7C7B-4841-8CC6-02839BF39711}" srcOrd="3" destOrd="0" parTransId="{002DEF68-5292-4653-8069-EC283B40A8F8}" sibTransId="{7D86C30E-C39F-4A13-A1DC-3532BB7F3BC7}"/>
    <dgm:cxn modelId="{977201A1-B8DD-4D10-95D2-055965D9A8F5}" type="presOf" srcId="{3E4988FD-E2DA-48F0-862F-24D7BF01892A}" destId="{23F20864-91EF-4DBF-8D47-99A7527BF281}" srcOrd="0" destOrd="2" presId="urn:microsoft.com/office/officeart/2005/8/layout/vList2"/>
    <dgm:cxn modelId="{50E5B332-8203-495F-9CAD-7482C002CF2C}" srcId="{77AC311B-0F6B-4283-87EF-420B32944D2C}" destId="{0B2961BB-37E1-40E7-AC44-AB8EA91A1E5C}" srcOrd="0" destOrd="0" parTransId="{AF65A6F4-CCFA-4BD3-B16A-5CFB74FFC5EC}" sibTransId="{9FFF3934-C03B-4400-BA0C-3B4C9407748B}"/>
    <dgm:cxn modelId="{4D314C1A-F215-4A9F-BB1E-C647246AAD3F}" srcId="{A26BD2D8-0895-4B44-8FDA-BC23AD4D2F9C}" destId="{D4FE2AE5-A99F-4729-92AC-86336B50FCD5}" srcOrd="1" destOrd="0" parTransId="{002E9B88-ECDE-4E7E-A95E-35A14EFEF4BC}" sibTransId="{E62B5C01-E1EA-40DE-A108-374A0FA7CC4B}"/>
    <dgm:cxn modelId="{74239CA9-0C01-48C0-A662-1950ADF201BE}" srcId="{77AC311B-0F6B-4283-87EF-420B32944D2C}" destId="{3E4988FD-E2DA-48F0-862F-24D7BF01892A}" srcOrd="2" destOrd="0" parTransId="{AD6AEEE8-36A4-4BC9-B945-BC4CBEF66594}" sibTransId="{CB550062-D6DA-446D-A450-A968B3F5DF3A}"/>
    <dgm:cxn modelId="{3371AE69-D9A9-4DE1-9B73-885DA2E90F8B}" srcId="{A26BD2D8-0895-4B44-8FDA-BC23AD4D2F9C}" destId="{BFB257B4-EE92-4390-A03D-86ADFFD51A20}" srcOrd="0" destOrd="0" parTransId="{047BAE8E-5383-42AE-B83E-F1E4033BBFCA}" sibTransId="{B9873D60-14EB-4CD1-8B1D-7BADFDF23228}"/>
    <dgm:cxn modelId="{3400B191-A1EF-4F6B-B2AD-0F1990715C4E}" srcId="{77AC311B-0F6B-4283-87EF-420B32944D2C}" destId="{2D1AFC23-F7E6-4253-9BAA-60119DBA8B54}" srcOrd="1" destOrd="0" parTransId="{A7655CCD-B0CB-4841-A555-1333264B9D47}" sibTransId="{A24EE8AE-0940-4F5E-BA41-01A0DCB08F4B}"/>
    <dgm:cxn modelId="{ADFF068A-441C-4AD9-8381-645C085D75C0}" type="presOf" srcId="{D4FE2AE5-A99F-4729-92AC-86336B50FCD5}" destId="{678365C5-706F-46B5-8C3D-7B2E2BBA563C}" srcOrd="0" destOrd="1" presId="urn:microsoft.com/office/officeart/2005/8/layout/vList2"/>
    <dgm:cxn modelId="{0113B209-6E09-4883-AD6B-A2DC9F640AF5}" type="presOf" srcId="{A26BD2D8-0895-4B44-8FDA-BC23AD4D2F9C}" destId="{DA430968-2CB5-4050-B3F6-31C907DDA491}" srcOrd="0" destOrd="0" presId="urn:microsoft.com/office/officeart/2005/8/layout/vList2"/>
    <dgm:cxn modelId="{B91B9592-3D6E-40D7-82FC-2A91C867D772}" srcId="{A26BD2D8-0895-4B44-8FDA-BC23AD4D2F9C}" destId="{FFE801C6-8B3A-43ED-9581-776F99026AED}" srcOrd="2" destOrd="0" parTransId="{125F8685-C5AE-4C27-829E-61CD480872E6}" sibTransId="{828AB717-095B-4300-8389-F86B6869112E}"/>
    <dgm:cxn modelId="{E887AC32-048A-4448-BFEA-AAC5B454CF41}" type="presOf" srcId="{77AC311B-0F6B-4283-87EF-420B32944D2C}" destId="{B3DBD22F-20E3-48F5-990D-A27D359AC8DF}" srcOrd="0" destOrd="0" presId="urn:microsoft.com/office/officeart/2005/8/layout/vList2"/>
    <dgm:cxn modelId="{3897708B-37F6-43C7-BA12-B7D88648E635}" srcId="{525974D8-E50B-4425-B80D-D205160D48E5}" destId="{A26BD2D8-0895-4B44-8FDA-BC23AD4D2F9C}" srcOrd="1" destOrd="0" parTransId="{3C968C6C-AFFF-44C7-B72C-0E447137925E}" sibTransId="{83255658-D18C-45B3-9D08-199DBAEBF1D4}"/>
    <dgm:cxn modelId="{528BD425-D8B3-4746-ACEC-1AB8ADC8124D}" type="presOf" srcId="{0B2961BB-37E1-40E7-AC44-AB8EA91A1E5C}" destId="{23F20864-91EF-4DBF-8D47-99A7527BF281}" srcOrd="0" destOrd="0" presId="urn:microsoft.com/office/officeart/2005/8/layout/vList2"/>
    <dgm:cxn modelId="{419EDF3E-E857-468A-AA6A-4A216E1295C7}" type="presOf" srcId="{BFB257B4-EE92-4390-A03D-86ADFFD51A20}" destId="{678365C5-706F-46B5-8C3D-7B2E2BBA563C}" srcOrd="0" destOrd="0" presId="urn:microsoft.com/office/officeart/2005/8/layout/vList2"/>
    <dgm:cxn modelId="{ADAF768A-2290-40A8-AAEF-FEA285EF90AB}" type="presOf" srcId="{2D1AFC23-F7E6-4253-9BAA-60119DBA8B54}" destId="{23F20864-91EF-4DBF-8D47-99A7527BF281}" srcOrd="0" destOrd="1" presId="urn:microsoft.com/office/officeart/2005/8/layout/vList2"/>
    <dgm:cxn modelId="{E513F559-20A2-4D36-949C-CFCDA51900B9}" srcId="{525974D8-E50B-4425-B80D-D205160D48E5}" destId="{77AC311B-0F6B-4283-87EF-420B32944D2C}" srcOrd="0" destOrd="0" parTransId="{E0EBCA67-66D3-4911-86C4-2DA3DC6336E2}" sibTransId="{D5D88228-D9C8-43CE-8581-B7ABC0312806}"/>
    <dgm:cxn modelId="{993AB8F0-A97C-47BE-8BF8-22C402EDC35C}" type="presOf" srcId="{525974D8-E50B-4425-B80D-D205160D48E5}" destId="{8A76A9CA-58B1-4BE4-8D6D-6CCAC241E85C}" srcOrd="0" destOrd="0" presId="urn:microsoft.com/office/officeart/2005/8/layout/vList2"/>
    <dgm:cxn modelId="{6A551D06-2624-400E-9E81-B38F5E2DC6D6}" type="presOf" srcId="{F8A30FC5-7C7B-4841-8CC6-02839BF39711}" destId="{23F20864-91EF-4DBF-8D47-99A7527BF281}" srcOrd="0" destOrd="3" presId="urn:microsoft.com/office/officeart/2005/8/layout/vList2"/>
    <dgm:cxn modelId="{74C9866E-13C7-4977-9030-D232406784BA}" type="presParOf" srcId="{8A76A9CA-58B1-4BE4-8D6D-6CCAC241E85C}" destId="{B3DBD22F-20E3-48F5-990D-A27D359AC8DF}" srcOrd="0" destOrd="0" presId="urn:microsoft.com/office/officeart/2005/8/layout/vList2"/>
    <dgm:cxn modelId="{FBC41C87-D02E-48AD-A23D-7540BBC5BCD3}" type="presParOf" srcId="{8A76A9CA-58B1-4BE4-8D6D-6CCAC241E85C}" destId="{23F20864-91EF-4DBF-8D47-99A7527BF281}" srcOrd="1" destOrd="0" presId="urn:microsoft.com/office/officeart/2005/8/layout/vList2"/>
    <dgm:cxn modelId="{72E5FA4C-E6ED-468A-9F86-3DC82C2B8D9F}" type="presParOf" srcId="{8A76A9CA-58B1-4BE4-8D6D-6CCAC241E85C}" destId="{DA430968-2CB5-4050-B3F6-31C907DDA491}" srcOrd="2" destOrd="0" presId="urn:microsoft.com/office/officeart/2005/8/layout/vList2"/>
    <dgm:cxn modelId="{4A9068DB-9DAA-4777-A5E6-0BFB6E76D4D9}" type="presParOf" srcId="{8A76A9CA-58B1-4BE4-8D6D-6CCAC241E85C}" destId="{678365C5-706F-46B5-8C3D-7B2E2BBA563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C1C693-430E-4E44-AA40-A90E36D24F3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A78FBA0-DAFD-4CB7-93CC-8CB65B8D5E79}">
      <dgm:prSet phldrT="[Text]"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1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Filing</a:t>
          </a:r>
          <a:r>
            <a:rPr lang="en-GB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 the application</a:t>
          </a:r>
          <a:endParaRPr lang="en-GB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699B88-0472-4CA5-8786-B76EBE8B2707}" type="parTrans" cxnId="{9458982E-36F2-45C2-8F74-3DF7B7818C4D}">
      <dgm:prSet/>
      <dgm:spPr/>
      <dgm:t>
        <a:bodyPr/>
        <a:lstStyle/>
        <a:p>
          <a:endParaRPr lang="en-GB"/>
        </a:p>
      </dgm:t>
    </dgm:pt>
    <dgm:pt modelId="{E13962BA-8D3C-4438-9D8E-D957EB7DED2C}" type="sibTrans" cxnId="{9458982E-36F2-45C2-8F74-3DF7B7818C4D}">
      <dgm:prSet/>
      <dgm:spPr/>
      <dgm:t>
        <a:bodyPr/>
        <a:lstStyle/>
        <a:p>
          <a:endParaRPr lang="en-GB"/>
        </a:p>
      </dgm:t>
    </dgm:pt>
    <dgm:pt modelId="{A0D8C9AA-D502-4A6D-B2ED-EF6E485D23F8}">
      <dgm:prSet phldrT="[Text]"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Formal, Substantive &amp; Technical </a:t>
          </a:r>
          <a:r>
            <a:rPr lang="en-GB" sz="1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Examination</a:t>
          </a:r>
          <a:endParaRPr lang="en-GB" sz="14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BA0326-DE14-48B3-B367-81537234FCEC}" type="parTrans" cxnId="{369C13BA-C8B1-40F1-A36A-C944A974ACDF}">
      <dgm:prSet/>
      <dgm:spPr/>
      <dgm:t>
        <a:bodyPr/>
        <a:lstStyle/>
        <a:p>
          <a:endParaRPr lang="en-GB"/>
        </a:p>
      </dgm:t>
    </dgm:pt>
    <dgm:pt modelId="{140ABD6D-C977-40E5-ACFB-B0A5E4486047}" type="sibTrans" cxnId="{369C13BA-C8B1-40F1-A36A-C944A974ACDF}">
      <dgm:prSet/>
      <dgm:spPr/>
      <dgm:t>
        <a:bodyPr/>
        <a:lstStyle/>
        <a:p>
          <a:endParaRPr lang="en-GB"/>
        </a:p>
      </dgm:t>
    </dgm:pt>
    <dgm:pt modelId="{7B9890A2-F6DC-449B-B02C-9B0A7205FB0E}">
      <dgm:prSet phldrT="[Text]"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1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Decision</a:t>
          </a:r>
          <a:r>
            <a:rPr lang="en-GB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of</a:t>
          </a:r>
          <a:r>
            <a:rPr lang="en-GB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GB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grant or refusal</a:t>
          </a:r>
          <a:endParaRPr lang="en-GB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740DA1-F88E-4C49-9169-90F647777743}" type="parTrans" cxnId="{4949F2B5-2C7D-468F-AFA0-B93E8E18585D}">
      <dgm:prSet/>
      <dgm:spPr/>
      <dgm:t>
        <a:bodyPr/>
        <a:lstStyle/>
        <a:p>
          <a:endParaRPr lang="en-GB"/>
        </a:p>
      </dgm:t>
    </dgm:pt>
    <dgm:pt modelId="{A38622EA-8C4E-4178-BB9C-5780075C292B}" type="sibTrans" cxnId="{4949F2B5-2C7D-468F-AFA0-B93E8E18585D}">
      <dgm:prSet/>
      <dgm:spPr/>
      <dgm:t>
        <a:bodyPr/>
        <a:lstStyle/>
        <a:p>
          <a:endParaRPr lang="en-GB"/>
        </a:p>
      </dgm:t>
    </dgm:pt>
    <dgm:pt modelId="{1AD53CB1-E66B-4DA8-9B2A-A3B650ABCC31}" type="pres">
      <dgm:prSet presAssocID="{AEC1C693-430E-4E44-AA40-A90E36D24F37}" presName="arrowDiagram" presStyleCnt="0">
        <dgm:presLayoutVars>
          <dgm:chMax val="5"/>
          <dgm:dir/>
          <dgm:resizeHandles val="exact"/>
        </dgm:presLayoutVars>
      </dgm:prSet>
      <dgm:spPr/>
    </dgm:pt>
    <dgm:pt modelId="{429C1ACB-12DA-4139-94B6-8D3C4502F8A7}" type="pres">
      <dgm:prSet presAssocID="{AEC1C693-430E-4E44-AA40-A90E36D24F37}" presName="arrow" presStyleLbl="bgShp" presStyleIdx="0" presStyleCnt="1" custScaleX="73660" custScaleY="70088" custLinFactNeighborX="-5357" custLinFactNeighborY="10826"/>
      <dgm:spPr>
        <a:solidFill>
          <a:schemeClr val="accent6">
            <a:lumMod val="60000"/>
            <a:lumOff val="40000"/>
          </a:schemeClr>
        </a:solidFill>
      </dgm:spPr>
    </dgm:pt>
    <dgm:pt modelId="{7D702F33-1AAA-4FEF-B4F6-44A32D4FDB75}" type="pres">
      <dgm:prSet presAssocID="{AEC1C693-430E-4E44-AA40-A90E36D24F37}" presName="arrowDiagram3" presStyleCnt="0"/>
      <dgm:spPr/>
    </dgm:pt>
    <dgm:pt modelId="{98DC0E19-5FFE-4E60-A92E-115D301B4625}" type="pres">
      <dgm:prSet presAssocID="{FA78FBA0-DAFD-4CB7-93CC-8CB65B8D5E79}" presName="bullet3a" presStyleLbl="node1" presStyleIdx="0" presStyleCnt="3" custLinFactY="74252" custLinFactNeighborX="99437" custLinFactNeighborY="100000"/>
      <dgm:spPr>
        <a:solidFill>
          <a:srgbClr val="FF0000"/>
        </a:solidFill>
      </dgm:spPr>
    </dgm:pt>
    <dgm:pt modelId="{3BA78AA0-2B86-475A-977D-6950A9735600}" type="pres">
      <dgm:prSet presAssocID="{FA78FBA0-DAFD-4CB7-93CC-8CB65B8D5E79}" presName="textBox3a" presStyleLbl="revTx" presStyleIdx="0" presStyleCnt="3" custScaleX="92066" custScaleY="62774" custLinFactNeighborX="11375" custLinFactNeighborY="114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7A190B-1419-4674-A1F8-504BA1B5728B}" type="pres">
      <dgm:prSet presAssocID="{A0D8C9AA-D502-4A6D-B2ED-EF6E485D23F8}" presName="bullet3b" presStyleLbl="node1" presStyleIdx="1" presStyleCnt="3" custLinFactY="21233" custLinFactNeighborX="67255" custLinFactNeighborY="100000"/>
      <dgm:spPr>
        <a:solidFill>
          <a:srgbClr val="FF0000"/>
        </a:solidFill>
      </dgm:spPr>
    </dgm:pt>
    <dgm:pt modelId="{53DFD0A6-3561-46FA-8852-7256F0826403}" type="pres">
      <dgm:prSet presAssocID="{A0D8C9AA-D502-4A6D-B2ED-EF6E485D23F8}" presName="textBox3b" presStyleLbl="revTx" presStyleIdx="1" presStyleCnt="3" custScaleX="87552" custScaleY="55379" custLinFactNeighborX="3267" custLinFactNeighborY="479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3934F-E5AE-419C-9796-7042E0DCD918}" type="pres">
      <dgm:prSet presAssocID="{7B9890A2-F6DC-449B-B02C-9B0A7205FB0E}" presName="bullet3c" presStyleLbl="node1" presStyleIdx="2" presStyleCnt="3" custLinFactX="7361" custLinFactY="14100" custLinFactNeighborX="100000" custLinFactNeighborY="100000"/>
      <dgm:spPr>
        <a:solidFill>
          <a:srgbClr val="FF0000"/>
        </a:solidFill>
      </dgm:spPr>
    </dgm:pt>
    <dgm:pt modelId="{A1908B71-36B6-4C19-B09D-9CD1EAC6617B}" type="pres">
      <dgm:prSet presAssocID="{7B9890A2-F6DC-449B-B02C-9B0A7205FB0E}" presName="textBox3c" presStyleLbl="revTx" presStyleIdx="2" presStyleCnt="3" custScaleX="77653" custScaleY="30857" custLinFactNeighborX="7078" custLinFactNeighborY="404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949F2B5-2C7D-468F-AFA0-B93E8E18585D}" srcId="{AEC1C693-430E-4E44-AA40-A90E36D24F37}" destId="{7B9890A2-F6DC-449B-B02C-9B0A7205FB0E}" srcOrd="2" destOrd="0" parTransId="{6B740DA1-F88E-4C49-9169-90F647777743}" sibTransId="{A38622EA-8C4E-4178-BB9C-5780075C292B}"/>
    <dgm:cxn modelId="{8721F577-571A-4569-AD80-072EFAC984FC}" type="presOf" srcId="{7B9890A2-F6DC-449B-B02C-9B0A7205FB0E}" destId="{A1908B71-36B6-4C19-B09D-9CD1EAC6617B}" srcOrd="0" destOrd="0" presId="urn:microsoft.com/office/officeart/2005/8/layout/arrow2"/>
    <dgm:cxn modelId="{CFCB84E4-B3B4-41F0-8B1C-B236BD40E2D2}" type="presOf" srcId="{FA78FBA0-DAFD-4CB7-93CC-8CB65B8D5E79}" destId="{3BA78AA0-2B86-475A-977D-6950A9735600}" srcOrd="0" destOrd="0" presId="urn:microsoft.com/office/officeart/2005/8/layout/arrow2"/>
    <dgm:cxn modelId="{9458982E-36F2-45C2-8F74-3DF7B7818C4D}" srcId="{AEC1C693-430E-4E44-AA40-A90E36D24F37}" destId="{FA78FBA0-DAFD-4CB7-93CC-8CB65B8D5E79}" srcOrd="0" destOrd="0" parTransId="{39699B88-0472-4CA5-8786-B76EBE8B2707}" sibTransId="{E13962BA-8D3C-4438-9D8E-D957EB7DED2C}"/>
    <dgm:cxn modelId="{7AEE29E3-5D8F-498C-9AFF-A9900679F0DA}" type="presOf" srcId="{AEC1C693-430E-4E44-AA40-A90E36D24F37}" destId="{1AD53CB1-E66B-4DA8-9B2A-A3B650ABCC31}" srcOrd="0" destOrd="0" presId="urn:microsoft.com/office/officeart/2005/8/layout/arrow2"/>
    <dgm:cxn modelId="{CD28C944-9276-42FC-8366-DDFE58F6AC8E}" type="presOf" srcId="{A0D8C9AA-D502-4A6D-B2ED-EF6E485D23F8}" destId="{53DFD0A6-3561-46FA-8852-7256F0826403}" srcOrd="0" destOrd="0" presId="urn:microsoft.com/office/officeart/2005/8/layout/arrow2"/>
    <dgm:cxn modelId="{369C13BA-C8B1-40F1-A36A-C944A974ACDF}" srcId="{AEC1C693-430E-4E44-AA40-A90E36D24F37}" destId="{A0D8C9AA-D502-4A6D-B2ED-EF6E485D23F8}" srcOrd="1" destOrd="0" parTransId="{98BA0326-DE14-48B3-B367-81537234FCEC}" sibTransId="{140ABD6D-C977-40E5-ACFB-B0A5E4486047}"/>
    <dgm:cxn modelId="{63DCD51F-BDFD-44AA-A3AA-1A4EF52A92C5}" type="presParOf" srcId="{1AD53CB1-E66B-4DA8-9B2A-A3B650ABCC31}" destId="{429C1ACB-12DA-4139-94B6-8D3C4502F8A7}" srcOrd="0" destOrd="0" presId="urn:microsoft.com/office/officeart/2005/8/layout/arrow2"/>
    <dgm:cxn modelId="{7629BEC8-7638-4CAA-B30E-C725CC16D1E5}" type="presParOf" srcId="{1AD53CB1-E66B-4DA8-9B2A-A3B650ABCC31}" destId="{7D702F33-1AAA-4FEF-B4F6-44A32D4FDB75}" srcOrd="1" destOrd="0" presId="urn:microsoft.com/office/officeart/2005/8/layout/arrow2"/>
    <dgm:cxn modelId="{913F4D20-CAC6-48D1-9492-BBF72BFE2709}" type="presParOf" srcId="{7D702F33-1AAA-4FEF-B4F6-44A32D4FDB75}" destId="{98DC0E19-5FFE-4E60-A92E-115D301B4625}" srcOrd="0" destOrd="0" presId="urn:microsoft.com/office/officeart/2005/8/layout/arrow2"/>
    <dgm:cxn modelId="{2423BEEC-B7F9-4789-B254-02946FDEDD73}" type="presParOf" srcId="{7D702F33-1AAA-4FEF-B4F6-44A32D4FDB75}" destId="{3BA78AA0-2B86-475A-977D-6950A9735600}" srcOrd="1" destOrd="0" presId="urn:microsoft.com/office/officeart/2005/8/layout/arrow2"/>
    <dgm:cxn modelId="{95966A23-F72E-4832-ABFC-1F7130B71E14}" type="presParOf" srcId="{7D702F33-1AAA-4FEF-B4F6-44A32D4FDB75}" destId="{F67A190B-1419-4674-A1F8-504BA1B5728B}" srcOrd="2" destOrd="0" presId="urn:microsoft.com/office/officeart/2005/8/layout/arrow2"/>
    <dgm:cxn modelId="{62502D5D-332E-4107-A6E2-D7ECAD6393D0}" type="presParOf" srcId="{7D702F33-1AAA-4FEF-B4F6-44A32D4FDB75}" destId="{53DFD0A6-3561-46FA-8852-7256F0826403}" srcOrd="3" destOrd="0" presId="urn:microsoft.com/office/officeart/2005/8/layout/arrow2"/>
    <dgm:cxn modelId="{F5985A80-0A59-4F45-AF83-7FB463510FB2}" type="presParOf" srcId="{7D702F33-1AAA-4FEF-B4F6-44A32D4FDB75}" destId="{DE23934F-E5AE-419C-9796-7042E0DCD918}" srcOrd="4" destOrd="0" presId="urn:microsoft.com/office/officeart/2005/8/layout/arrow2"/>
    <dgm:cxn modelId="{D9FA72E2-1B9F-4C30-B801-117361BFB774}" type="presParOf" srcId="{7D702F33-1AAA-4FEF-B4F6-44A32D4FDB75}" destId="{A1908B71-36B6-4C19-B09D-9CD1EAC6617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77F764-EB23-44C0-A849-E95BEA81008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31146DE-FD53-4824-8FB1-9FC03A28427F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s-ES" sz="1800" b="1" baseline="0" dirty="0" err="1" smtClean="0"/>
            <a:t>The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Plant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Variety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must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comply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with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the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following</a:t>
          </a:r>
          <a:r>
            <a:rPr lang="es-ES" sz="1800" b="1" baseline="0" dirty="0" smtClean="0"/>
            <a:t> </a:t>
          </a:r>
          <a:r>
            <a:rPr lang="es-ES" sz="1800" b="1" baseline="0" dirty="0" err="1" smtClean="0"/>
            <a:t>requirements</a:t>
          </a:r>
          <a:r>
            <a:rPr lang="es-ES" sz="1800" b="1" baseline="0" dirty="0" smtClean="0"/>
            <a:t> </a:t>
          </a:r>
        </a:p>
        <a:p>
          <a:pPr rtl="0">
            <a:lnSpc>
              <a:spcPct val="90000"/>
            </a:lnSpc>
          </a:pPr>
          <a:r>
            <a:rPr lang="es-ES" sz="1800" b="1" baseline="0" dirty="0" smtClean="0"/>
            <a:t>(Art. 6 BR):</a:t>
          </a:r>
          <a:endParaRPr lang="fr-FR" sz="1800" b="1" dirty="0"/>
        </a:p>
      </dgm:t>
    </dgm:pt>
    <dgm:pt modelId="{8E61C2C9-5E3A-47A8-A6E6-4492B91B1B4B}" type="parTrans" cxnId="{14940EF3-3C2E-4F50-9403-F329CA94914D}">
      <dgm:prSet/>
      <dgm:spPr/>
      <dgm:t>
        <a:bodyPr/>
        <a:lstStyle/>
        <a:p>
          <a:endParaRPr lang="fr-FR"/>
        </a:p>
      </dgm:t>
    </dgm:pt>
    <dgm:pt modelId="{76A18103-6B0F-4C2B-B61A-1EF52FB969EC}" type="sibTrans" cxnId="{14940EF3-3C2E-4F50-9403-F329CA94914D}">
      <dgm:prSet/>
      <dgm:spPr/>
      <dgm:t>
        <a:bodyPr/>
        <a:lstStyle/>
        <a:p>
          <a:endParaRPr lang="fr-FR"/>
        </a:p>
      </dgm:t>
    </dgm:pt>
    <dgm:pt modelId="{FE6152E3-64F9-4807-AD5A-EBE3BA6994F3}">
      <dgm:prSet custT="1"/>
      <dgm:spPr/>
      <dgm:t>
        <a:bodyPr/>
        <a:lstStyle/>
        <a:p>
          <a:pPr algn="ctr" rtl="0"/>
          <a:r>
            <a:rPr lang="es-ES" sz="2000" b="1" dirty="0" smtClean="0">
              <a:solidFill>
                <a:schemeClr val="tx2"/>
              </a:solidFill>
            </a:rPr>
            <a:t>THE DUS CRITERIA</a:t>
          </a:r>
          <a:endParaRPr lang="fr-FR" sz="2000" b="1" dirty="0">
            <a:solidFill>
              <a:schemeClr val="tx2"/>
            </a:solidFill>
          </a:endParaRPr>
        </a:p>
      </dgm:t>
    </dgm:pt>
    <dgm:pt modelId="{FBC8BEE3-F2C8-4A7A-B530-09DDFEBF5D04}" type="parTrans" cxnId="{2E994B8A-EC0D-4472-87C4-35786E395EC3}">
      <dgm:prSet/>
      <dgm:spPr/>
      <dgm:t>
        <a:bodyPr/>
        <a:lstStyle/>
        <a:p>
          <a:endParaRPr lang="fr-FR"/>
        </a:p>
      </dgm:t>
    </dgm:pt>
    <dgm:pt modelId="{2A643DB0-A206-4F36-A820-933D2E13F1C9}" type="sibTrans" cxnId="{2E994B8A-EC0D-4472-87C4-35786E395EC3}">
      <dgm:prSet/>
      <dgm:spPr/>
      <dgm:t>
        <a:bodyPr/>
        <a:lstStyle/>
        <a:p>
          <a:endParaRPr lang="fr-FR"/>
        </a:p>
      </dgm:t>
    </dgm:pt>
    <dgm:pt modelId="{5203262A-7398-48E9-B48A-02CBE339E036}">
      <dgm:prSet custT="1"/>
      <dgm:spPr/>
      <dgm:t>
        <a:bodyPr/>
        <a:lstStyle/>
        <a:p>
          <a:pPr algn="l" rtl="0"/>
          <a:r>
            <a:rPr lang="es-ES" sz="1600" b="1" dirty="0" smtClean="0">
              <a:solidFill>
                <a:schemeClr val="tx2"/>
              </a:solidFill>
            </a:rPr>
            <a:t>D</a:t>
          </a:r>
          <a:r>
            <a:rPr lang="es-ES" sz="1600" b="1" dirty="0" smtClean="0"/>
            <a:t> – </a:t>
          </a:r>
          <a:r>
            <a:rPr lang="es-ES" sz="1600" b="1" dirty="0" err="1" smtClean="0"/>
            <a:t>Distinctivity</a:t>
          </a:r>
          <a:endParaRPr lang="fr-FR" sz="1600" b="1" dirty="0"/>
        </a:p>
      </dgm:t>
    </dgm:pt>
    <dgm:pt modelId="{D8CE1C74-2906-423E-BD87-B5A90612BD75}" type="parTrans" cxnId="{DEF8A73B-6775-4729-A4B5-96EB4984E439}">
      <dgm:prSet/>
      <dgm:spPr/>
      <dgm:t>
        <a:bodyPr/>
        <a:lstStyle/>
        <a:p>
          <a:endParaRPr lang="fr-FR"/>
        </a:p>
      </dgm:t>
    </dgm:pt>
    <dgm:pt modelId="{03E71998-9981-4DA5-B40A-5A14DBBB4657}" type="sibTrans" cxnId="{DEF8A73B-6775-4729-A4B5-96EB4984E439}">
      <dgm:prSet/>
      <dgm:spPr/>
      <dgm:t>
        <a:bodyPr/>
        <a:lstStyle/>
        <a:p>
          <a:endParaRPr lang="fr-FR"/>
        </a:p>
      </dgm:t>
    </dgm:pt>
    <dgm:pt modelId="{37B44FDB-BC85-479A-99AD-6AFC58827159}">
      <dgm:prSet custT="1"/>
      <dgm:spPr/>
      <dgm:t>
        <a:bodyPr/>
        <a:lstStyle/>
        <a:p>
          <a:pPr algn="l" rtl="0"/>
          <a:r>
            <a:rPr lang="es-ES" sz="1600" b="1" dirty="0" smtClean="0">
              <a:solidFill>
                <a:schemeClr val="tx2"/>
              </a:solidFill>
            </a:rPr>
            <a:t>U</a:t>
          </a:r>
          <a:r>
            <a:rPr lang="es-ES" sz="1600" b="1" dirty="0" smtClean="0"/>
            <a:t> – </a:t>
          </a:r>
          <a:r>
            <a:rPr lang="es-ES" sz="1600" b="1" dirty="0" err="1" smtClean="0"/>
            <a:t>Uniformity</a:t>
          </a:r>
          <a:endParaRPr lang="fr-FR" sz="1600" b="1" dirty="0"/>
        </a:p>
      </dgm:t>
    </dgm:pt>
    <dgm:pt modelId="{5CC037DF-BCF1-4EE9-928E-FAB48533435A}" type="parTrans" cxnId="{19E4C887-F1DF-469D-B7DC-40B31229A112}">
      <dgm:prSet/>
      <dgm:spPr/>
      <dgm:t>
        <a:bodyPr/>
        <a:lstStyle/>
        <a:p>
          <a:endParaRPr lang="fr-FR"/>
        </a:p>
      </dgm:t>
    </dgm:pt>
    <dgm:pt modelId="{C02F6FE5-F885-4714-9DFE-BD63FF72FB93}" type="sibTrans" cxnId="{19E4C887-F1DF-469D-B7DC-40B31229A112}">
      <dgm:prSet/>
      <dgm:spPr/>
      <dgm:t>
        <a:bodyPr/>
        <a:lstStyle/>
        <a:p>
          <a:endParaRPr lang="fr-FR"/>
        </a:p>
      </dgm:t>
    </dgm:pt>
    <dgm:pt modelId="{44E9D134-45F1-46AF-9657-F1269940F6A2}">
      <dgm:prSet custT="1"/>
      <dgm:spPr/>
      <dgm:t>
        <a:bodyPr/>
        <a:lstStyle/>
        <a:p>
          <a:pPr algn="l" rtl="0"/>
          <a:r>
            <a:rPr lang="es-ES" sz="1600" b="1" dirty="0" smtClean="0">
              <a:solidFill>
                <a:schemeClr val="tx2"/>
              </a:solidFill>
            </a:rPr>
            <a:t>S </a:t>
          </a:r>
          <a:r>
            <a:rPr lang="es-ES" sz="1600" b="1" dirty="0" smtClean="0"/>
            <a:t>– </a:t>
          </a:r>
          <a:r>
            <a:rPr lang="es-ES" sz="1600" b="1" dirty="0" err="1" smtClean="0"/>
            <a:t>Stability</a:t>
          </a:r>
          <a:endParaRPr lang="fr-FR" sz="1600" b="1" dirty="0"/>
        </a:p>
      </dgm:t>
    </dgm:pt>
    <dgm:pt modelId="{DC46A3E7-0B88-48A2-952F-EAC325BFF0C4}" type="parTrans" cxnId="{AD0A31EC-6E5C-4521-B4C5-026AF6D26AC0}">
      <dgm:prSet/>
      <dgm:spPr/>
      <dgm:t>
        <a:bodyPr/>
        <a:lstStyle/>
        <a:p>
          <a:endParaRPr lang="fr-FR"/>
        </a:p>
      </dgm:t>
    </dgm:pt>
    <dgm:pt modelId="{957244FB-BBFC-488E-8CBD-21CE578FC123}" type="sibTrans" cxnId="{AD0A31EC-6E5C-4521-B4C5-026AF6D26AC0}">
      <dgm:prSet/>
      <dgm:spPr/>
      <dgm:t>
        <a:bodyPr/>
        <a:lstStyle/>
        <a:p>
          <a:endParaRPr lang="fr-FR"/>
        </a:p>
      </dgm:t>
    </dgm:pt>
    <dgm:pt modelId="{12097F8A-D19D-43A6-B4FF-8F13711B7093}">
      <dgm:prSet custT="1"/>
      <dgm:spPr/>
      <dgm:t>
        <a:bodyPr/>
        <a:lstStyle/>
        <a:p>
          <a:pPr rtl="0"/>
          <a:r>
            <a:rPr lang="es-ES" sz="2000" b="1" dirty="0" smtClean="0">
              <a:solidFill>
                <a:schemeClr val="tx2"/>
              </a:solidFill>
            </a:rPr>
            <a:t>NOVELTY</a:t>
          </a:r>
          <a:endParaRPr lang="fr-FR" sz="2000" b="1" dirty="0">
            <a:solidFill>
              <a:schemeClr val="tx2"/>
            </a:solidFill>
          </a:endParaRPr>
        </a:p>
      </dgm:t>
    </dgm:pt>
    <dgm:pt modelId="{71AB13FD-3403-4105-A354-D9A293A424D2}" type="parTrans" cxnId="{287AE0AD-B6B4-457F-BCCD-2F2433F073B4}">
      <dgm:prSet/>
      <dgm:spPr/>
      <dgm:t>
        <a:bodyPr/>
        <a:lstStyle/>
        <a:p>
          <a:endParaRPr lang="fr-FR"/>
        </a:p>
      </dgm:t>
    </dgm:pt>
    <dgm:pt modelId="{D17085B9-B385-4D3C-BE22-436C68A68E0E}" type="sibTrans" cxnId="{287AE0AD-B6B4-457F-BCCD-2F2433F073B4}">
      <dgm:prSet/>
      <dgm:spPr/>
      <dgm:t>
        <a:bodyPr/>
        <a:lstStyle/>
        <a:p>
          <a:endParaRPr lang="fr-FR"/>
        </a:p>
      </dgm:t>
    </dgm:pt>
    <dgm:pt modelId="{ADC9770D-2C47-405B-8571-F3DF2700D26F}">
      <dgm:prSet custT="1"/>
      <dgm:spPr/>
      <dgm:t>
        <a:bodyPr/>
        <a:lstStyle/>
        <a:p>
          <a:pPr rtl="0"/>
          <a:r>
            <a:rPr lang="es-ES" sz="2000" b="1" dirty="0" smtClean="0">
              <a:solidFill>
                <a:schemeClr val="tx2"/>
              </a:solidFill>
            </a:rPr>
            <a:t>VARIETY</a:t>
          </a:r>
        </a:p>
        <a:p>
          <a:pPr rtl="0"/>
          <a:r>
            <a:rPr lang="es-ES" sz="2000" b="1" dirty="0" smtClean="0">
              <a:solidFill>
                <a:schemeClr val="tx2"/>
              </a:solidFill>
            </a:rPr>
            <a:t>DENOMINATION</a:t>
          </a:r>
          <a:endParaRPr lang="fr-FR" sz="2000" dirty="0">
            <a:solidFill>
              <a:schemeClr val="tx2"/>
            </a:solidFill>
          </a:endParaRPr>
        </a:p>
      </dgm:t>
    </dgm:pt>
    <dgm:pt modelId="{ED3126B4-33D9-47ED-8D20-A0E00FE60D20}" type="parTrans" cxnId="{3BD19D6F-A002-4DB9-9AA9-6DD182D5E191}">
      <dgm:prSet/>
      <dgm:spPr/>
      <dgm:t>
        <a:bodyPr/>
        <a:lstStyle/>
        <a:p>
          <a:endParaRPr lang="fr-FR"/>
        </a:p>
      </dgm:t>
    </dgm:pt>
    <dgm:pt modelId="{613323B0-12DA-4F2A-94EE-EB0BD99D2F0D}" type="sibTrans" cxnId="{3BD19D6F-A002-4DB9-9AA9-6DD182D5E191}">
      <dgm:prSet/>
      <dgm:spPr/>
      <dgm:t>
        <a:bodyPr/>
        <a:lstStyle/>
        <a:p>
          <a:endParaRPr lang="fr-FR"/>
        </a:p>
      </dgm:t>
    </dgm:pt>
    <dgm:pt modelId="{8C7DB52E-3B52-4296-BFF1-7EFFE3482369}" type="pres">
      <dgm:prSet presAssocID="{5577F764-EB23-44C0-A849-E95BEA8100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A27A4E3E-D97C-4CB7-AF44-8B226825017B}" type="pres">
      <dgm:prSet presAssocID="{531146DE-FD53-4824-8FB1-9FC03A28427F}" presName="root" presStyleCnt="0"/>
      <dgm:spPr/>
    </dgm:pt>
    <dgm:pt modelId="{9378F83C-363D-471E-9DDD-6761E737030A}" type="pres">
      <dgm:prSet presAssocID="{531146DE-FD53-4824-8FB1-9FC03A28427F}" presName="rootComposite" presStyleCnt="0"/>
      <dgm:spPr/>
    </dgm:pt>
    <dgm:pt modelId="{37F3417D-31A1-4E96-A6CD-B8CCB2A27D92}" type="pres">
      <dgm:prSet presAssocID="{531146DE-FD53-4824-8FB1-9FC03A28427F}" presName="rootText" presStyleLbl="node1" presStyleIdx="0" presStyleCnt="1" custScaleX="235132" custScaleY="125382"/>
      <dgm:spPr/>
      <dgm:t>
        <a:bodyPr/>
        <a:lstStyle/>
        <a:p>
          <a:endParaRPr lang="fr-FR"/>
        </a:p>
      </dgm:t>
    </dgm:pt>
    <dgm:pt modelId="{209C0534-F5C3-4A0E-85FA-C546595612A6}" type="pres">
      <dgm:prSet presAssocID="{531146DE-FD53-4824-8FB1-9FC03A28427F}" presName="rootConnector" presStyleLbl="node1" presStyleIdx="0" presStyleCnt="1"/>
      <dgm:spPr/>
      <dgm:t>
        <a:bodyPr/>
        <a:lstStyle/>
        <a:p>
          <a:endParaRPr lang="fr-FR"/>
        </a:p>
      </dgm:t>
    </dgm:pt>
    <dgm:pt modelId="{D3464E1E-8620-45BD-A982-EA5F82EDFABC}" type="pres">
      <dgm:prSet presAssocID="{531146DE-FD53-4824-8FB1-9FC03A28427F}" presName="childShape" presStyleCnt="0"/>
      <dgm:spPr/>
    </dgm:pt>
    <dgm:pt modelId="{9F66AD5D-59A8-4937-BC3D-06FB7272EE67}" type="pres">
      <dgm:prSet presAssocID="{FBC8BEE3-F2C8-4A7A-B530-09DDFEBF5D04}" presName="Name13" presStyleLbl="parChTrans1D2" presStyleIdx="0" presStyleCnt="3"/>
      <dgm:spPr/>
      <dgm:t>
        <a:bodyPr/>
        <a:lstStyle/>
        <a:p>
          <a:endParaRPr lang="fr-FR"/>
        </a:p>
      </dgm:t>
    </dgm:pt>
    <dgm:pt modelId="{A9A6AFEC-1F60-46F4-A6C6-DE1961878F59}" type="pres">
      <dgm:prSet presAssocID="{FE6152E3-64F9-4807-AD5A-EBE3BA6994F3}" presName="childText" presStyleLbl="bgAcc1" presStyleIdx="0" presStyleCnt="3" custScaleX="190640" custScaleY="185504" custLinFactNeighborX="5083" custLinFactNeighborY="-3854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fr-FR"/>
        </a:p>
      </dgm:t>
    </dgm:pt>
    <dgm:pt modelId="{B07F543C-E652-4B3A-986B-25E4DCACAF32}" type="pres">
      <dgm:prSet presAssocID="{71AB13FD-3403-4105-A354-D9A293A424D2}" presName="Name13" presStyleLbl="parChTrans1D2" presStyleIdx="1" presStyleCnt="3"/>
      <dgm:spPr/>
      <dgm:t>
        <a:bodyPr/>
        <a:lstStyle/>
        <a:p>
          <a:endParaRPr lang="fr-FR"/>
        </a:p>
      </dgm:t>
    </dgm:pt>
    <dgm:pt modelId="{68DAA699-6502-4496-9C29-565015324F7E}" type="pres">
      <dgm:prSet presAssocID="{12097F8A-D19D-43A6-B4FF-8F13711B7093}" presName="childText" presStyleLbl="bgAcc1" presStyleIdx="1" presStyleCnt="3" custScaleX="201585" custScaleY="121017" custLinFactNeighborX="-1296" custLinFactNeighborY="-67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57C5C102-1DD1-49A4-A720-13E3B7D8A27F}" type="pres">
      <dgm:prSet presAssocID="{ED3126B4-33D9-47ED-8D20-A0E00FE60D20}" presName="Name13" presStyleLbl="parChTrans1D2" presStyleIdx="2" presStyleCnt="3"/>
      <dgm:spPr/>
      <dgm:t>
        <a:bodyPr/>
        <a:lstStyle/>
        <a:p>
          <a:endParaRPr lang="fr-FR"/>
        </a:p>
      </dgm:t>
    </dgm:pt>
    <dgm:pt modelId="{138BD774-319C-4C5B-BE44-363ED8DA93B4}" type="pres">
      <dgm:prSet presAssocID="{ADC9770D-2C47-405B-8571-F3DF2700D26F}" presName="childText" presStyleLbl="bgAcc1" presStyleIdx="2" presStyleCnt="3" custScaleX="194007" custScaleY="125136" custLinFactNeighborX="5915" custLinFactNeighborY="3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</dgm:ptLst>
  <dgm:cxnLst>
    <dgm:cxn modelId="{14940EF3-3C2E-4F50-9403-F329CA94914D}" srcId="{5577F764-EB23-44C0-A849-E95BEA81008C}" destId="{531146DE-FD53-4824-8FB1-9FC03A28427F}" srcOrd="0" destOrd="0" parTransId="{8E61C2C9-5E3A-47A8-A6E6-4492B91B1B4B}" sibTransId="{76A18103-6B0F-4C2B-B61A-1EF52FB969EC}"/>
    <dgm:cxn modelId="{99B5192B-C647-4BE3-ABF1-5D2B2D9AEE4F}" type="presOf" srcId="{531146DE-FD53-4824-8FB1-9FC03A28427F}" destId="{37F3417D-31A1-4E96-A6CD-B8CCB2A27D92}" srcOrd="0" destOrd="0" presId="urn:microsoft.com/office/officeart/2005/8/layout/hierarchy3"/>
    <dgm:cxn modelId="{1F779423-DBCC-4BED-9957-106537F616AD}" type="presOf" srcId="{37B44FDB-BC85-479A-99AD-6AFC58827159}" destId="{A9A6AFEC-1F60-46F4-A6C6-DE1961878F59}" srcOrd="0" destOrd="2" presId="urn:microsoft.com/office/officeart/2005/8/layout/hierarchy3"/>
    <dgm:cxn modelId="{8AC1B492-26A7-4C73-A160-03FFC1C898A4}" type="presOf" srcId="{ADC9770D-2C47-405B-8571-F3DF2700D26F}" destId="{138BD774-319C-4C5B-BE44-363ED8DA93B4}" srcOrd="0" destOrd="0" presId="urn:microsoft.com/office/officeart/2005/8/layout/hierarchy3"/>
    <dgm:cxn modelId="{DEF8A73B-6775-4729-A4B5-96EB4984E439}" srcId="{FE6152E3-64F9-4807-AD5A-EBE3BA6994F3}" destId="{5203262A-7398-48E9-B48A-02CBE339E036}" srcOrd="0" destOrd="0" parTransId="{D8CE1C74-2906-423E-BD87-B5A90612BD75}" sibTransId="{03E71998-9981-4DA5-B40A-5A14DBBB4657}"/>
    <dgm:cxn modelId="{322AE970-D822-4BC5-853F-9440958953B8}" type="presOf" srcId="{ED3126B4-33D9-47ED-8D20-A0E00FE60D20}" destId="{57C5C102-1DD1-49A4-A720-13E3B7D8A27F}" srcOrd="0" destOrd="0" presId="urn:microsoft.com/office/officeart/2005/8/layout/hierarchy3"/>
    <dgm:cxn modelId="{2E994B8A-EC0D-4472-87C4-35786E395EC3}" srcId="{531146DE-FD53-4824-8FB1-9FC03A28427F}" destId="{FE6152E3-64F9-4807-AD5A-EBE3BA6994F3}" srcOrd="0" destOrd="0" parTransId="{FBC8BEE3-F2C8-4A7A-B530-09DDFEBF5D04}" sibTransId="{2A643DB0-A206-4F36-A820-933D2E13F1C9}"/>
    <dgm:cxn modelId="{19E4C887-F1DF-469D-B7DC-40B31229A112}" srcId="{FE6152E3-64F9-4807-AD5A-EBE3BA6994F3}" destId="{37B44FDB-BC85-479A-99AD-6AFC58827159}" srcOrd="1" destOrd="0" parTransId="{5CC037DF-BCF1-4EE9-928E-FAB48533435A}" sibTransId="{C02F6FE5-F885-4714-9DFE-BD63FF72FB93}"/>
    <dgm:cxn modelId="{287AE0AD-B6B4-457F-BCCD-2F2433F073B4}" srcId="{531146DE-FD53-4824-8FB1-9FC03A28427F}" destId="{12097F8A-D19D-43A6-B4FF-8F13711B7093}" srcOrd="1" destOrd="0" parTransId="{71AB13FD-3403-4105-A354-D9A293A424D2}" sibTransId="{D17085B9-B385-4D3C-BE22-436C68A68E0E}"/>
    <dgm:cxn modelId="{3F3C8CE1-4FF7-48A6-BA58-E9640BFE9172}" type="presOf" srcId="{FBC8BEE3-F2C8-4A7A-B530-09DDFEBF5D04}" destId="{9F66AD5D-59A8-4937-BC3D-06FB7272EE67}" srcOrd="0" destOrd="0" presId="urn:microsoft.com/office/officeart/2005/8/layout/hierarchy3"/>
    <dgm:cxn modelId="{7E414C42-2F2C-45D1-A415-2339126410D0}" type="presOf" srcId="{5577F764-EB23-44C0-A849-E95BEA81008C}" destId="{8C7DB52E-3B52-4296-BFF1-7EFFE3482369}" srcOrd="0" destOrd="0" presId="urn:microsoft.com/office/officeart/2005/8/layout/hierarchy3"/>
    <dgm:cxn modelId="{EFAF1DB3-DDF6-4D20-BB51-ADB972E40E84}" type="presOf" srcId="{FE6152E3-64F9-4807-AD5A-EBE3BA6994F3}" destId="{A9A6AFEC-1F60-46F4-A6C6-DE1961878F59}" srcOrd="0" destOrd="0" presId="urn:microsoft.com/office/officeart/2005/8/layout/hierarchy3"/>
    <dgm:cxn modelId="{EE74323F-D00B-4CE6-AE8C-7CF10DB950A6}" type="presOf" srcId="{44E9D134-45F1-46AF-9657-F1269940F6A2}" destId="{A9A6AFEC-1F60-46F4-A6C6-DE1961878F59}" srcOrd="0" destOrd="3" presId="urn:microsoft.com/office/officeart/2005/8/layout/hierarchy3"/>
    <dgm:cxn modelId="{3BD19D6F-A002-4DB9-9AA9-6DD182D5E191}" srcId="{531146DE-FD53-4824-8FB1-9FC03A28427F}" destId="{ADC9770D-2C47-405B-8571-F3DF2700D26F}" srcOrd="2" destOrd="0" parTransId="{ED3126B4-33D9-47ED-8D20-A0E00FE60D20}" sibTransId="{613323B0-12DA-4F2A-94EE-EB0BD99D2F0D}"/>
    <dgm:cxn modelId="{ED13A725-F63B-46F5-8370-D699737C2C86}" type="presOf" srcId="{5203262A-7398-48E9-B48A-02CBE339E036}" destId="{A9A6AFEC-1F60-46F4-A6C6-DE1961878F59}" srcOrd="0" destOrd="1" presId="urn:microsoft.com/office/officeart/2005/8/layout/hierarchy3"/>
    <dgm:cxn modelId="{CB936F2D-5B7E-457C-A941-B2B3A9B46AF8}" type="presOf" srcId="{12097F8A-D19D-43A6-B4FF-8F13711B7093}" destId="{68DAA699-6502-4496-9C29-565015324F7E}" srcOrd="0" destOrd="0" presId="urn:microsoft.com/office/officeart/2005/8/layout/hierarchy3"/>
    <dgm:cxn modelId="{AD0A31EC-6E5C-4521-B4C5-026AF6D26AC0}" srcId="{FE6152E3-64F9-4807-AD5A-EBE3BA6994F3}" destId="{44E9D134-45F1-46AF-9657-F1269940F6A2}" srcOrd="2" destOrd="0" parTransId="{DC46A3E7-0B88-48A2-952F-EAC325BFF0C4}" sibTransId="{957244FB-BBFC-488E-8CBD-21CE578FC123}"/>
    <dgm:cxn modelId="{21DCB380-FFA8-4C03-99C3-5A05830A8789}" type="presOf" srcId="{71AB13FD-3403-4105-A354-D9A293A424D2}" destId="{B07F543C-E652-4B3A-986B-25E4DCACAF32}" srcOrd="0" destOrd="0" presId="urn:microsoft.com/office/officeart/2005/8/layout/hierarchy3"/>
    <dgm:cxn modelId="{4C4DECA9-0F6A-494F-8244-8CFC6EC1EA30}" type="presOf" srcId="{531146DE-FD53-4824-8FB1-9FC03A28427F}" destId="{209C0534-F5C3-4A0E-85FA-C546595612A6}" srcOrd="1" destOrd="0" presId="urn:microsoft.com/office/officeart/2005/8/layout/hierarchy3"/>
    <dgm:cxn modelId="{B7D323C3-1ED7-4BB1-B5D4-C529BD4931E4}" type="presParOf" srcId="{8C7DB52E-3B52-4296-BFF1-7EFFE3482369}" destId="{A27A4E3E-D97C-4CB7-AF44-8B226825017B}" srcOrd="0" destOrd="0" presId="urn:microsoft.com/office/officeart/2005/8/layout/hierarchy3"/>
    <dgm:cxn modelId="{93525AAB-B88D-4A68-B13B-FCCAD172FC33}" type="presParOf" srcId="{A27A4E3E-D97C-4CB7-AF44-8B226825017B}" destId="{9378F83C-363D-471E-9DDD-6761E737030A}" srcOrd="0" destOrd="0" presId="urn:microsoft.com/office/officeart/2005/8/layout/hierarchy3"/>
    <dgm:cxn modelId="{0900F98B-9085-4664-A392-37C1CDD5F021}" type="presParOf" srcId="{9378F83C-363D-471E-9DDD-6761E737030A}" destId="{37F3417D-31A1-4E96-A6CD-B8CCB2A27D92}" srcOrd="0" destOrd="0" presId="urn:microsoft.com/office/officeart/2005/8/layout/hierarchy3"/>
    <dgm:cxn modelId="{2D3BA4ED-39CD-469D-B2D3-1DDBDDA6293D}" type="presParOf" srcId="{9378F83C-363D-471E-9DDD-6761E737030A}" destId="{209C0534-F5C3-4A0E-85FA-C546595612A6}" srcOrd="1" destOrd="0" presId="urn:microsoft.com/office/officeart/2005/8/layout/hierarchy3"/>
    <dgm:cxn modelId="{74B253F8-3C94-4AD0-ADDF-1428F7213356}" type="presParOf" srcId="{A27A4E3E-D97C-4CB7-AF44-8B226825017B}" destId="{D3464E1E-8620-45BD-A982-EA5F82EDFABC}" srcOrd="1" destOrd="0" presId="urn:microsoft.com/office/officeart/2005/8/layout/hierarchy3"/>
    <dgm:cxn modelId="{26DDAA65-043C-4211-ADA3-844179A9F37A}" type="presParOf" srcId="{D3464E1E-8620-45BD-A982-EA5F82EDFABC}" destId="{9F66AD5D-59A8-4937-BC3D-06FB7272EE67}" srcOrd="0" destOrd="0" presId="urn:microsoft.com/office/officeart/2005/8/layout/hierarchy3"/>
    <dgm:cxn modelId="{65164163-5397-4138-8406-9BB56C750194}" type="presParOf" srcId="{D3464E1E-8620-45BD-A982-EA5F82EDFABC}" destId="{A9A6AFEC-1F60-46F4-A6C6-DE1961878F59}" srcOrd="1" destOrd="0" presId="urn:microsoft.com/office/officeart/2005/8/layout/hierarchy3"/>
    <dgm:cxn modelId="{9CB83DA4-5E7A-4067-80B1-27D26B2AA7C7}" type="presParOf" srcId="{D3464E1E-8620-45BD-A982-EA5F82EDFABC}" destId="{B07F543C-E652-4B3A-986B-25E4DCACAF32}" srcOrd="2" destOrd="0" presId="urn:microsoft.com/office/officeart/2005/8/layout/hierarchy3"/>
    <dgm:cxn modelId="{F7F945F5-2BAC-40D3-8924-D24D8F9241D3}" type="presParOf" srcId="{D3464E1E-8620-45BD-A982-EA5F82EDFABC}" destId="{68DAA699-6502-4496-9C29-565015324F7E}" srcOrd="3" destOrd="0" presId="urn:microsoft.com/office/officeart/2005/8/layout/hierarchy3"/>
    <dgm:cxn modelId="{E0B41599-4246-4D38-90D7-88E9E54F3228}" type="presParOf" srcId="{D3464E1E-8620-45BD-A982-EA5F82EDFABC}" destId="{57C5C102-1DD1-49A4-A720-13E3B7D8A27F}" srcOrd="4" destOrd="0" presId="urn:microsoft.com/office/officeart/2005/8/layout/hierarchy3"/>
    <dgm:cxn modelId="{6252911A-4BA1-4D99-AC10-7E51647E6B73}" type="presParOf" srcId="{D3464E1E-8620-45BD-A982-EA5F82EDFABC}" destId="{138BD774-319C-4C5B-BE44-363ED8DA93B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BE9CA1-A86B-4A51-AB9D-AAC8B0FDB61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03D53A5-7057-4EB0-A4F3-F238007497F5}">
      <dgm:prSet/>
      <dgm:spPr/>
      <dgm:t>
        <a:bodyPr/>
        <a:lstStyle/>
        <a:p>
          <a:pPr rtl="0"/>
          <a:r>
            <a:rPr lang="en-GB" baseline="0" noProof="0" dirty="0" smtClean="0"/>
            <a:t>Nullity / cancellation of a CPVR (</a:t>
          </a:r>
          <a:r>
            <a:rPr lang="en-GB" i="1" baseline="0" noProof="0" dirty="0" smtClean="0"/>
            <a:t>Arts. 20 and 21 BR)</a:t>
          </a:r>
          <a:endParaRPr lang="en-GB" noProof="0" dirty="0"/>
        </a:p>
      </dgm:t>
    </dgm:pt>
    <dgm:pt modelId="{88A2412E-D12D-41CB-A538-21CC1B1DDA60}" type="parTrans" cxnId="{ADE531B5-F52C-4F93-B969-4D9C9C96B364}">
      <dgm:prSet/>
      <dgm:spPr/>
      <dgm:t>
        <a:bodyPr/>
        <a:lstStyle/>
        <a:p>
          <a:endParaRPr lang="en-GB" noProof="0"/>
        </a:p>
      </dgm:t>
    </dgm:pt>
    <dgm:pt modelId="{413405E7-3E9F-4859-B335-94601599BF41}" type="sibTrans" cxnId="{ADE531B5-F52C-4F93-B969-4D9C9C96B364}">
      <dgm:prSet/>
      <dgm:spPr/>
      <dgm:t>
        <a:bodyPr/>
        <a:lstStyle/>
        <a:p>
          <a:endParaRPr lang="en-GB" noProof="0"/>
        </a:p>
      </dgm:t>
    </dgm:pt>
    <dgm:pt modelId="{F183FE0D-6CB8-411A-AC9C-12F200A2C9B5}">
      <dgm:prSet/>
      <dgm:spPr/>
      <dgm:t>
        <a:bodyPr/>
        <a:lstStyle/>
        <a:p>
          <a:pPr rtl="0"/>
          <a:r>
            <a:rPr lang="en-GB" baseline="0" noProof="0" dirty="0" smtClean="0"/>
            <a:t>Compulsory exploitation rights (</a:t>
          </a:r>
          <a:r>
            <a:rPr lang="en-GB" i="1" baseline="0" noProof="0" dirty="0" smtClean="0"/>
            <a:t>Arts. 29 and 100 BR)</a:t>
          </a:r>
          <a:endParaRPr lang="en-GB" noProof="0" dirty="0"/>
        </a:p>
      </dgm:t>
    </dgm:pt>
    <dgm:pt modelId="{D6F8AE81-6B60-4890-B31F-3CD422A145E4}" type="parTrans" cxnId="{46C6B484-8AC6-4BD5-B40C-E66C689FADBF}">
      <dgm:prSet/>
      <dgm:spPr/>
      <dgm:t>
        <a:bodyPr/>
        <a:lstStyle/>
        <a:p>
          <a:endParaRPr lang="en-GB" noProof="0"/>
        </a:p>
      </dgm:t>
    </dgm:pt>
    <dgm:pt modelId="{EE3560E6-1434-4F05-A00C-8DC92DEEFC5D}" type="sibTrans" cxnId="{46C6B484-8AC6-4BD5-B40C-E66C689FADBF}">
      <dgm:prSet/>
      <dgm:spPr/>
      <dgm:t>
        <a:bodyPr/>
        <a:lstStyle/>
        <a:p>
          <a:endParaRPr lang="en-GB" noProof="0"/>
        </a:p>
      </dgm:t>
    </dgm:pt>
    <dgm:pt modelId="{4D0AFE25-CCF4-4B32-8356-49CB6DEAEAAA}">
      <dgm:prSet/>
      <dgm:spPr/>
      <dgm:t>
        <a:bodyPr/>
        <a:lstStyle/>
        <a:p>
          <a:pPr rtl="0"/>
          <a:r>
            <a:rPr lang="en-GB" baseline="0" noProof="0" dirty="0" smtClean="0"/>
            <a:t>Objections to the grant of a CPVR (A</a:t>
          </a:r>
          <a:r>
            <a:rPr lang="en-GB" i="1" baseline="0" noProof="0" dirty="0" smtClean="0"/>
            <a:t>rt. 59 BR</a:t>
          </a:r>
          <a:r>
            <a:rPr lang="en-GB" baseline="0" noProof="0" dirty="0" smtClean="0"/>
            <a:t>)</a:t>
          </a:r>
          <a:endParaRPr lang="en-GB" noProof="0" dirty="0"/>
        </a:p>
      </dgm:t>
    </dgm:pt>
    <dgm:pt modelId="{400880F7-18BC-4B52-9639-53C13821CA58}" type="parTrans" cxnId="{388943AA-7A29-4CB3-A5F4-5A43B5309A9C}">
      <dgm:prSet/>
      <dgm:spPr/>
      <dgm:t>
        <a:bodyPr/>
        <a:lstStyle/>
        <a:p>
          <a:endParaRPr lang="en-GB" noProof="0"/>
        </a:p>
      </dgm:t>
    </dgm:pt>
    <dgm:pt modelId="{3D3A2D7D-3326-4FDD-9BE4-C1491689AD97}" type="sibTrans" cxnId="{388943AA-7A29-4CB3-A5F4-5A43B5309A9C}">
      <dgm:prSet/>
      <dgm:spPr/>
      <dgm:t>
        <a:bodyPr/>
        <a:lstStyle/>
        <a:p>
          <a:endParaRPr lang="en-GB" noProof="0"/>
        </a:p>
      </dgm:t>
    </dgm:pt>
    <dgm:pt modelId="{FA233B28-C816-4965-B25F-82B70BFF86A2}">
      <dgm:prSet/>
      <dgm:spPr/>
      <dgm:t>
        <a:bodyPr/>
        <a:lstStyle/>
        <a:p>
          <a:pPr rtl="0"/>
          <a:r>
            <a:rPr lang="en-GB" baseline="0" noProof="0" dirty="0" smtClean="0"/>
            <a:t>Refusal of an application/ Grant of a CPVR (A</a:t>
          </a:r>
          <a:r>
            <a:rPr lang="en-GB" i="1" baseline="0" noProof="0" dirty="0" smtClean="0"/>
            <a:t>rts. 61 and 62 BR</a:t>
          </a:r>
          <a:r>
            <a:rPr lang="en-GB" baseline="0" noProof="0" dirty="0" smtClean="0"/>
            <a:t>)</a:t>
          </a:r>
          <a:endParaRPr lang="en-GB" noProof="0" dirty="0"/>
        </a:p>
      </dgm:t>
    </dgm:pt>
    <dgm:pt modelId="{A2A108F8-B02E-4630-8A42-6A4BDD0EF4F3}" type="parTrans" cxnId="{9540DD90-68B4-4B0A-A256-BF10F9E64477}">
      <dgm:prSet/>
      <dgm:spPr/>
      <dgm:t>
        <a:bodyPr/>
        <a:lstStyle/>
        <a:p>
          <a:endParaRPr lang="en-GB" noProof="0"/>
        </a:p>
      </dgm:t>
    </dgm:pt>
    <dgm:pt modelId="{507F6E49-8A54-4C9A-8C40-CBF17AFA150D}" type="sibTrans" cxnId="{9540DD90-68B4-4B0A-A256-BF10F9E64477}">
      <dgm:prSet/>
      <dgm:spPr/>
      <dgm:t>
        <a:bodyPr/>
        <a:lstStyle/>
        <a:p>
          <a:endParaRPr lang="en-GB" noProof="0"/>
        </a:p>
      </dgm:t>
    </dgm:pt>
    <dgm:pt modelId="{C69645A2-60BF-4266-938B-D281E1417DA2}">
      <dgm:prSet/>
      <dgm:spPr/>
      <dgm:t>
        <a:bodyPr/>
        <a:lstStyle/>
        <a:p>
          <a:pPr rtl="0"/>
          <a:r>
            <a:rPr lang="en-GB" baseline="0" noProof="0" dirty="0" smtClean="0"/>
            <a:t>Approval/amendment of variety denominations (Arts</a:t>
          </a:r>
          <a:r>
            <a:rPr lang="en-GB" i="1" baseline="0" noProof="0" dirty="0" smtClean="0"/>
            <a:t>. 63 and 66 BR</a:t>
          </a:r>
          <a:r>
            <a:rPr lang="en-GB" baseline="0" noProof="0" dirty="0" smtClean="0"/>
            <a:t>)</a:t>
          </a:r>
          <a:endParaRPr lang="en-GB" noProof="0" dirty="0"/>
        </a:p>
      </dgm:t>
    </dgm:pt>
    <dgm:pt modelId="{6D3BC275-52CB-4F6E-8449-486D6C1F515C}" type="parTrans" cxnId="{89B99F3E-C8B7-4D73-A9CF-90E4EA0612F9}">
      <dgm:prSet/>
      <dgm:spPr/>
      <dgm:t>
        <a:bodyPr/>
        <a:lstStyle/>
        <a:p>
          <a:endParaRPr lang="en-GB" noProof="0"/>
        </a:p>
      </dgm:t>
    </dgm:pt>
    <dgm:pt modelId="{840AC326-169B-4F34-AE37-43822F65598C}" type="sibTrans" cxnId="{89B99F3E-C8B7-4D73-A9CF-90E4EA0612F9}">
      <dgm:prSet/>
      <dgm:spPr/>
      <dgm:t>
        <a:bodyPr/>
        <a:lstStyle/>
        <a:p>
          <a:endParaRPr lang="en-GB" noProof="0"/>
        </a:p>
      </dgm:t>
    </dgm:pt>
    <dgm:pt modelId="{F42C274B-CDA1-4263-B07C-4CDD1817C66F}">
      <dgm:prSet/>
      <dgm:spPr/>
      <dgm:t>
        <a:bodyPr/>
        <a:lstStyle/>
        <a:p>
          <a:pPr rtl="0"/>
          <a:r>
            <a:rPr lang="en-GB" baseline="0" noProof="0" dirty="0" smtClean="0"/>
            <a:t>Fees (A</a:t>
          </a:r>
          <a:r>
            <a:rPr lang="en-GB" i="1" baseline="0" noProof="0" dirty="0" smtClean="0"/>
            <a:t>rt. 83 BR</a:t>
          </a:r>
          <a:r>
            <a:rPr lang="en-GB" baseline="0" noProof="0" dirty="0" smtClean="0"/>
            <a:t>)</a:t>
          </a:r>
          <a:endParaRPr lang="en-GB" noProof="0" dirty="0"/>
        </a:p>
      </dgm:t>
    </dgm:pt>
    <dgm:pt modelId="{B04A1A9D-79DE-4454-B838-FA500C136F47}" type="parTrans" cxnId="{83D5256F-0672-4FAC-AE0F-6F32C9E9811B}">
      <dgm:prSet/>
      <dgm:spPr/>
      <dgm:t>
        <a:bodyPr/>
        <a:lstStyle/>
        <a:p>
          <a:endParaRPr lang="en-GB" noProof="0"/>
        </a:p>
      </dgm:t>
    </dgm:pt>
    <dgm:pt modelId="{9DA25B98-7A8E-4214-A62D-75187B837599}" type="sibTrans" cxnId="{83D5256F-0672-4FAC-AE0F-6F32C9E9811B}">
      <dgm:prSet/>
      <dgm:spPr/>
      <dgm:t>
        <a:bodyPr/>
        <a:lstStyle/>
        <a:p>
          <a:endParaRPr lang="en-GB" noProof="0"/>
        </a:p>
      </dgm:t>
    </dgm:pt>
    <dgm:pt modelId="{1977FAD5-040A-44D5-9454-BDCA81F192B0}">
      <dgm:prSet/>
      <dgm:spPr/>
      <dgm:t>
        <a:bodyPr/>
        <a:lstStyle/>
        <a:p>
          <a:pPr rtl="0"/>
          <a:r>
            <a:rPr lang="en-GB" baseline="0" noProof="0" dirty="0" smtClean="0"/>
            <a:t>Apportionment of costs (A</a:t>
          </a:r>
          <a:r>
            <a:rPr lang="en-GB" i="1" baseline="0" noProof="0" dirty="0" smtClean="0"/>
            <a:t>rt. 85 BR</a:t>
          </a:r>
          <a:r>
            <a:rPr lang="en-GB" baseline="0" noProof="0" dirty="0" smtClean="0"/>
            <a:t>)</a:t>
          </a:r>
          <a:endParaRPr lang="en-GB" noProof="0" dirty="0"/>
        </a:p>
      </dgm:t>
    </dgm:pt>
    <dgm:pt modelId="{60D4CCA2-8D0F-481A-94A3-B40AFD6C3DC8}" type="parTrans" cxnId="{BB4322D7-88D4-482E-902C-7D349573DB75}">
      <dgm:prSet/>
      <dgm:spPr/>
      <dgm:t>
        <a:bodyPr/>
        <a:lstStyle/>
        <a:p>
          <a:endParaRPr lang="en-GB" noProof="0"/>
        </a:p>
      </dgm:t>
    </dgm:pt>
    <dgm:pt modelId="{CE09B3E7-8460-47AB-9F7E-D896754A8B22}" type="sibTrans" cxnId="{BB4322D7-88D4-482E-902C-7D349573DB75}">
      <dgm:prSet/>
      <dgm:spPr/>
      <dgm:t>
        <a:bodyPr/>
        <a:lstStyle/>
        <a:p>
          <a:endParaRPr lang="en-GB" noProof="0"/>
        </a:p>
      </dgm:t>
    </dgm:pt>
    <dgm:pt modelId="{83D9256E-A528-4DF4-9C79-D90F7DF56ACE}">
      <dgm:prSet/>
      <dgm:spPr/>
      <dgm:t>
        <a:bodyPr/>
        <a:lstStyle/>
        <a:p>
          <a:pPr rtl="0"/>
          <a:r>
            <a:rPr lang="en-GB" baseline="0" noProof="0" dirty="0" smtClean="0"/>
            <a:t>Establishment of the Registers/ Public inspection (</a:t>
          </a:r>
          <a:r>
            <a:rPr lang="en-GB" i="1" baseline="0" noProof="0" dirty="0" smtClean="0"/>
            <a:t>Arts. 87 and 88 BR)</a:t>
          </a:r>
          <a:endParaRPr lang="en-GB" noProof="0" dirty="0"/>
        </a:p>
      </dgm:t>
    </dgm:pt>
    <dgm:pt modelId="{D0A0CF3F-C7E1-4F67-A527-D9A573F19BD1}" type="parTrans" cxnId="{D694AC51-2E49-4A3F-B5C2-01AFBFE1C68D}">
      <dgm:prSet/>
      <dgm:spPr/>
      <dgm:t>
        <a:bodyPr/>
        <a:lstStyle/>
        <a:p>
          <a:endParaRPr lang="en-GB" noProof="0"/>
        </a:p>
      </dgm:t>
    </dgm:pt>
    <dgm:pt modelId="{A055E0B3-F69F-4D53-B610-1FE4770111FF}" type="sibTrans" cxnId="{D694AC51-2E49-4A3F-B5C2-01AFBFE1C68D}">
      <dgm:prSet/>
      <dgm:spPr/>
      <dgm:t>
        <a:bodyPr/>
        <a:lstStyle/>
        <a:p>
          <a:endParaRPr lang="en-GB" noProof="0"/>
        </a:p>
      </dgm:t>
    </dgm:pt>
    <dgm:pt modelId="{4ED4B8ED-0DD5-463D-AF4A-9AAABF22938F}" type="pres">
      <dgm:prSet presAssocID="{15BE9CA1-A86B-4A51-AB9D-AAC8B0FDB6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E1BE00-8278-4FC6-99CD-E75C6575D223}" type="pres">
      <dgm:prSet presAssocID="{803D53A5-7057-4EB0-A4F3-F238007497F5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DEFFE-D40D-44CA-A7A8-76B8D4681045}" type="pres">
      <dgm:prSet presAssocID="{413405E7-3E9F-4859-B335-94601599BF41}" presName="spacer" presStyleCnt="0"/>
      <dgm:spPr/>
      <dgm:t>
        <a:bodyPr/>
        <a:lstStyle/>
        <a:p>
          <a:endParaRPr lang="fr-FR"/>
        </a:p>
      </dgm:t>
    </dgm:pt>
    <dgm:pt modelId="{9B9C2464-C640-41D9-B1F9-CA1564829ABD}" type="pres">
      <dgm:prSet presAssocID="{F183FE0D-6CB8-411A-AC9C-12F200A2C9B5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8DE417-5157-470A-8AF8-22A886C11331}" type="pres">
      <dgm:prSet presAssocID="{EE3560E6-1434-4F05-A00C-8DC92DEEFC5D}" presName="spacer" presStyleCnt="0"/>
      <dgm:spPr/>
      <dgm:t>
        <a:bodyPr/>
        <a:lstStyle/>
        <a:p>
          <a:endParaRPr lang="fr-FR"/>
        </a:p>
      </dgm:t>
    </dgm:pt>
    <dgm:pt modelId="{022EBB37-0362-4C2E-B44F-0CDEEB391D59}" type="pres">
      <dgm:prSet presAssocID="{4D0AFE25-CCF4-4B32-8356-49CB6DEAEAAA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6835F-39B3-4856-B7BA-CA3FC50CB0D7}" type="pres">
      <dgm:prSet presAssocID="{3D3A2D7D-3326-4FDD-9BE4-C1491689AD97}" presName="spacer" presStyleCnt="0"/>
      <dgm:spPr/>
      <dgm:t>
        <a:bodyPr/>
        <a:lstStyle/>
        <a:p>
          <a:endParaRPr lang="fr-FR"/>
        </a:p>
      </dgm:t>
    </dgm:pt>
    <dgm:pt modelId="{B82167A2-28A5-4F54-A149-FC042BCC0649}" type="pres">
      <dgm:prSet presAssocID="{FA233B28-C816-4965-B25F-82B70BFF86A2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369EC-3679-4AF6-BC01-88474ECCFCA4}" type="pres">
      <dgm:prSet presAssocID="{507F6E49-8A54-4C9A-8C40-CBF17AFA150D}" presName="spacer" presStyleCnt="0"/>
      <dgm:spPr/>
      <dgm:t>
        <a:bodyPr/>
        <a:lstStyle/>
        <a:p>
          <a:endParaRPr lang="fr-FR"/>
        </a:p>
      </dgm:t>
    </dgm:pt>
    <dgm:pt modelId="{8B2E99E9-0492-40F0-8C6F-86AC0FAF431B}" type="pres">
      <dgm:prSet presAssocID="{C69645A2-60BF-4266-938B-D281E1417DA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0B9F6-1DEA-4A03-A734-BE656967928D}" type="pres">
      <dgm:prSet presAssocID="{840AC326-169B-4F34-AE37-43822F65598C}" presName="spacer" presStyleCnt="0"/>
      <dgm:spPr/>
      <dgm:t>
        <a:bodyPr/>
        <a:lstStyle/>
        <a:p>
          <a:endParaRPr lang="fr-FR"/>
        </a:p>
      </dgm:t>
    </dgm:pt>
    <dgm:pt modelId="{94CA2EB6-9871-43E4-BF88-7073975B958D}" type="pres">
      <dgm:prSet presAssocID="{F42C274B-CDA1-4263-B07C-4CDD1817C66F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CEDA7C-BCAA-4081-93C1-FBA58CDCA6E3}" type="pres">
      <dgm:prSet presAssocID="{9DA25B98-7A8E-4214-A62D-75187B837599}" presName="spacer" presStyleCnt="0"/>
      <dgm:spPr/>
      <dgm:t>
        <a:bodyPr/>
        <a:lstStyle/>
        <a:p>
          <a:endParaRPr lang="fr-FR"/>
        </a:p>
      </dgm:t>
    </dgm:pt>
    <dgm:pt modelId="{9AFCA220-749B-4C7B-9390-FD267C6DFA47}" type="pres">
      <dgm:prSet presAssocID="{1977FAD5-040A-44D5-9454-BDCA81F192B0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54ED2-2AA2-400E-84B7-64F0A75017B9}" type="pres">
      <dgm:prSet presAssocID="{CE09B3E7-8460-47AB-9F7E-D896754A8B22}" presName="spacer" presStyleCnt="0"/>
      <dgm:spPr/>
      <dgm:t>
        <a:bodyPr/>
        <a:lstStyle/>
        <a:p>
          <a:endParaRPr lang="fr-FR"/>
        </a:p>
      </dgm:t>
    </dgm:pt>
    <dgm:pt modelId="{B72ADA5C-86BB-4427-B5F4-CAE1A34A78AB}" type="pres">
      <dgm:prSet presAssocID="{83D9256E-A528-4DF4-9C79-D90F7DF56ACE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94AC51-2E49-4A3F-B5C2-01AFBFE1C68D}" srcId="{15BE9CA1-A86B-4A51-AB9D-AAC8B0FDB611}" destId="{83D9256E-A528-4DF4-9C79-D90F7DF56ACE}" srcOrd="7" destOrd="0" parTransId="{D0A0CF3F-C7E1-4F67-A527-D9A573F19BD1}" sibTransId="{A055E0B3-F69F-4D53-B610-1FE4770111FF}"/>
    <dgm:cxn modelId="{791C0866-23B5-46B4-A486-078998D03278}" type="presOf" srcId="{F183FE0D-6CB8-411A-AC9C-12F200A2C9B5}" destId="{9B9C2464-C640-41D9-B1F9-CA1564829ABD}" srcOrd="0" destOrd="0" presId="urn:microsoft.com/office/officeart/2005/8/layout/vList2"/>
    <dgm:cxn modelId="{ACD44943-4473-4E34-9AF5-4E57424123E9}" type="presOf" srcId="{803D53A5-7057-4EB0-A4F3-F238007497F5}" destId="{99E1BE00-8278-4FC6-99CD-E75C6575D223}" srcOrd="0" destOrd="0" presId="urn:microsoft.com/office/officeart/2005/8/layout/vList2"/>
    <dgm:cxn modelId="{AF4FA8D3-CF2B-4196-8ABA-B4ECA1255F10}" type="presOf" srcId="{4D0AFE25-CCF4-4B32-8356-49CB6DEAEAAA}" destId="{022EBB37-0362-4C2E-B44F-0CDEEB391D59}" srcOrd="0" destOrd="0" presId="urn:microsoft.com/office/officeart/2005/8/layout/vList2"/>
    <dgm:cxn modelId="{FD687DB2-0A55-4195-A11B-450B30570CAB}" type="presOf" srcId="{C69645A2-60BF-4266-938B-D281E1417DA2}" destId="{8B2E99E9-0492-40F0-8C6F-86AC0FAF431B}" srcOrd="0" destOrd="0" presId="urn:microsoft.com/office/officeart/2005/8/layout/vList2"/>
    <dgm:cxn modelId="{83D5256F-0672-4FAC-AE0F-6F32C9E9811B}" srcId="{15BE9CA1-A86B-4A51-AB9D-AAC8B0FDB611}" destId="{F42C274B-CDA1-4263-B07C-4CDD1817C66F}" srcOrd="5" destOrd="0" parTransId="{B04A1A9D-79DE-4454-B838-FA500C136F47}" sibTransId="{9DA25B98-7A8E-4214-A62D-75187B837599}"/>
    <dgm:cxn modelId="{D6323766-12A9-4D23-9DAB-FFD7A5D807AD}" type="presOf" srcId="{15BE9CA1-A86B-4A51-AB9D-AAC8B0FDB611}" destId="{4ED4B8ED-0DD5-463D-AF4A-9AAABF22938F}" srcOrd="0" destOrd="0" presId="urn:microsoft.com/office/officeart/2005/8/layout/vList2"/>
    <dgm:cxn modelId="{C07BB5A8-32F3-4F41-BCB1-EB4DF1D5272E}" type="presOf" srcId="{1977FAD5-040A-44D5-9454-BDCA81F192B0}" destId="{9AFCA220-749B-4C7B-9390-FD267C6DFA47}" srcOrd="0" destOrd="0" presId="urn:microsoft.com/office/officeart/2005/8/layout/vList2"/>
    <dgm:cxn modelId="{89B99F3E-C8B7-4D73-A9CF-90E4EA0612F9}" srcId="{15BE9CA1-A86B-4A51-AB9D-AAC8B0FDB611}" destId="{C69645A2-60BF-4266-938B-D281E1417DA2}" srcOrd="4" destOrd="0" parTransId="{6D3BC275-52CB-4F6E-8449-486D6C1F515C}" sibTransId="{840AC326-169B-4F34-AE37-43822F65598C}"/>
    <dgm:cxn modelId="{ADE531B5-F52C-4F93-B969-4D9C9C96B364}" srcId="{15BE9CA1-A86B-4A51-AB9D-AAC8B0FDB611}" destId="{803D53A5-7057-4EB0-A4F3-F238007497F5}" srcOrd="0" destOrd="0" parTransId="{88A2412E-D12D-41CB-A538-21CC1B1DDA60}" sibTransId="{413405E7-3E9F-4859-B335-94601599BF41}"/>
    <dgm:cxn modelId="{873F3D84-FC89-4134-A9BC-73D9EE476916}" type="presOf" srcId="{F42C274B-CDA1-4263-B07C-4CDD1817C66F}" destId="{94CA2EB6-9871-43E4-BF88-7073975B958D}" srcOrd="0" destOrd="0" presId="urn:microsoft.com/office/officeart/2005/8/layout/vList2"/>
    <dgm:cxn modelId="{BB4322D7-88D4-482E-902C-7D349573DB75}" srcId="{15BE9CA1-A86B-4A51-AB9D-AAC8B0FDB611}" destId="{1977FAD5-040A-44D5-9454-BDCA81F192B0}" srcOrd="6" destOrd="0" parTransId="{60D4CCA2-8D0F-481A-94A3-B40AFD6C3DC8}" sibTransId="{CE09B3E7-8460-47AB-9F7E-D896754A8B22}"/>
    <dgm:cxn modelId="{9540DD90-68B4-4B0A-A256-BF10F9E64477}" srcId="{15BE9CA1-A86B-4A51-AB9D-AAC8B0FDB611}" destId="{FA233B28-C816-4965-B25F-82B70BFF86A2}" srcOrd="3" destOrd="0" parTransId="{A2A108F8-B02E-4630-8A42-6A4BDD0EF4F3}" sibTransId="{507F6E49-8A54-4C9A-8C40-CBF17AFA150D}"/>
    <dgm:cxn modelId="{C8AEF187-E37A-47F2-B559-DE2C228AE51C}" type="presOf" srcId="{FA233B28-C816-4965-B25F-82B70BFF86A2}" destId="{B82167A2-28A5-4F54-A149-FC042BCC0649}" srcOrd="0" destOrd="0" presId="urn:microsoft.com/office/officeart/2005/8/layout/vList2"/>
    <dgm:cxn modelId="{A9CCC9F0-BF35-41BE-8235-806BBFDA4E35}" type="presOf" srcId="{83D9256E-A528-4DF4-9C79-D90F7DF56ACE}" destId="{B72ADA5C-86BB-4427-B5F4-CAE1A34A78AB}" srcOrd="0" destOrd="0" presId="urn:microsoft.com/office/officeart/2005/8/layout/vList2"/>
    <dgm:cxn modelId="{46C6B484-8AC6-4BD5-B40C-E66C689FADBF}" srcId="{15BE9CA1-A86B-4A51-AB9D-AAC8B0FDB611}" destId="{F183FE0D-6CB8-411A-AC9C-12F200A2C9B5}" srcOrd="1" destOrd="0" parTransId="{D6F8AE81-6B60-4890-B31F-3CD422A145E4}" sibTransId="{EE3560E6-1434-4F05-A00C-8DC92DEEFC5D}"/>
    <dgm:cxn modelId="{388943AA-7A29-4CB3-A5F4-5A43B5309A9C}" srcId="{15BE9CA1-A86B-4A51-AB9D-AAC8B0FDB611}" destId="{4D0AFE25-CCF4-4B32-8356-49CB6DEAEAAA}" srcOrd="2" destOrd="0" parTransId="{400880F7-18BC-4B52-9639-53C13821CA58}" sibTransId="{3D3A2D7D-3326-4FDD-9BE4-C1491689AD97}"/>
    <dgm:cxn modelId="{BD6F3464-2611-46CA-B797-909D85DB64B2}" type="presParOf" srcId="{4ED4B8ED-0DD5-463D-AF4A-9AAABF22938F}" destId="{99E1BE00-8278-4FC6-99CD-E75C6575D223}" srcOrd="0" destOrd="0" presId="urn:microsoft.com/office/officeart/2005/8/layout/vList2"/>
    <dgm:cxn modelId="{56275D32-B4CF-435E-8D6C-4F1A9BFF5903}" type="presParOf" srcId="{4ED4B8ED-0DD5-463D-AF4A-9AAABF22938F}" destId="{F05DEFFE-D40D-44CA-A7A8-76B8D4681045}" srcOrd="1" destOrd="0" presId="urn:microsoft.com/office/officeart/2005/8/layout/vList2"/>
    <dgm:cxn modelId="{66DE2DDA-B3D7-4638-B161-A284CBD367F4}" type="presParOf" srcId="{4ED4B8ED-0DD5-463D-AF4A-9AAABF22938F}" destId="{9B9C2464-C640-41D9-B1F9-CA1564829ABD}" srcOrd="2" destOrd="0" presId="urn:microsoft.com/office/officeart/2005/8/layout/vList2"/>
    <dgm:cxn modelId="{C57190FD-1E6C-4ADA-BF33-AFB73C2A28E1}" type="presParOf" srcId="{4ED4B8ED-0DD5-463D-AF4A-9AAABF22938F}" destId="{1A8DE417-5157-470A-8AF8-22A886C11331}" srcOrd="3" destOrd="0" presId="urn:microsoft.com/office/officeart/2005/8/layout/vList2"/>
    <dgm:cxn modelId="{062920EB-EF3B-45CD-95E9-2467AE51DD27}" type="presParOf" srcId="{4ED4B8ED-0DD5-463D-AF4A-9AAABF22938F}" destId="{022EBB37-0362-4C2E-B44F-0CDEEB391D59}" srcOrd="4" destOrd="0" presId="urn:microsoft.com/office/officeart/2005/8/layout/vList2"/>
    <dgm:cxn modelId="{FF1924D2-132F-4933-BF3D-E3B0D3E3B1FB}" type="presParOf" srcId="{4ED4B8ED-0DD5-463D-AF4A-9AAABF22938F}" destId="{FD36835F-39B3-4856-B7BA-CA3FC50CB0D7}" srcOrd="5" destOrd="0" presId="urn:microsoft.com/office/officeart/2005/8/layout/vList2"/>
    <dgm:cxn modelId="{4F3EEEFA-73A3-4F1E-89D3-286622E2807C}" type="presParOf" srcId="{4ED4B8ED-0DD5-463D-AF4A-9AAABF22938F}" destId="{B82167A2-28A5-4F54-A149-FC042BCC0649}" srcOrd="6" destOrd="0" presId="urn:microsoft.com/office/officeart/2005/8/layout/vList2"/>
    <dgm:cxn modelId="{8018AA71-54AD-4EBD-A459-316D5F9FD9F4}" type="presParOf" srcId="{4ED4B8ED-0DD5-463D-AF4A-9AAABF22938F}" destId="{FEF369EC-3679-4AF6-BC01-88474ECCFCA4}" srcOrd="7" destOrd="0" presId="urn:microsoft.com/office/officeart/2005/8/layout/vList2"/>
    <dgm:cxn modelId="{CCD3541F-DF91-47A8-9320-84440B89A0C0}" type="presParOf" srcId="{4ED4B8ED-0DD5-463D-AF4A-9AAABF22938F}" destId="{8B2E99E9-0492-40F0-8C6F-86AC0FAF431B}" srcOrd="8" destOrd="0" presId="urn:microsoft.com/office/officeart/2005/8/layout/vList2"/>
    <dgm:cxn modelId="{325B80F6-5298-46D2-9AC7-2766883881B3}" type="presParOf" srcId="{4ED4B8ED-0DD5-463D-AF4A-9AAABF22938F}" destId="{3D10B9F6-1DEA-4A03-A734-BE656967928D}" srcOrd="9" destOrd="0" presId="urn:microsoft.com/office/officeart/2005/8/layout/vList2"/>
    <dgm:cxn modelId="{0EC3365F-D2F0-4485-B1E0-492558F7C5CE}" type="presParOf" srcId="{4ED4B8ED-0DD5-463D-AF4A-9AAABF22938F}" destId="{94CA2EB6-9871-43E4-BF88-7073975B958D}" srcOrd="10" destOrd="0" presId="urn:microsoft.com/office/officeart/2005/8/layout/vList2"/>
    <dgm:cxn modelId="{8DB8BFEE-5203-4EB3-8A71-ED7BF7356AC5}" type="presParOf" srcId="{4ED4B8ED-0DD5-463D-AF4A-9AAABF22938F}" destId="{97CEDA7C-BCAA-4081-93C1-FBA58CDCA6E3}" srcOrd="11" destOrd="0" presId="urn:microsoft.com/office/officeart/2005/8/layout/vList2"/>
    <dgm:cxn modelId="{9EE11749-45CC-4D19-86F5-765D18A65B90}" type="presParOf" srcId="{4ED4B8ED-0DD5-463D-AF4A-9AAABF22938F}" destId="{9AFCA220-749B-4C7B-9390-FD267C6DFA47}" srcOrd="12" destOrd="0" presId="urn:microsoft.com/office/officeart/2005/8/layout/vList2"/>
    <dgm:cxn modelId="{47ED5B07-DDC9-45CF-878C-78C8F152E04D}" type="presParOf" srcId="{4ED4B8ED-0DD5-463D-AF4A-9AAABF22938F}" destId="{C3654ED2-2AA2-400E-84B7-64F0A75017B9}" srcOrd="13" destOrd="0" presId="urn:microsoft.com/office/officeart/2005/8/layout/vList2"/>
    <dgm:cxn modelId="{9BD3B47D-5674-4E90-B007-5DCD779F281E}" type="presParOf" srcId="{4ED4B8ED-0DD5-463D-AF4A-9AAABF22938F}" destId="{B72ADA5C-86BB-4427-B5F4-CAE1A34A78A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CE022-1C55-4435-8D5A-B1C9DFCA45A1}">
      <dsp:nvSpPr>
        <dsp:cNvPr id="0" name=""/>
        <dsp:cNvSpPr/>
      </dsp:nvSpPr>
      <dsp:spPr>
        <a:xfrm>
          <a:off x="1310823" y="416104"/>
          <a:ext cx="3221996" cy="195449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CPVR-</a:t>
          </a: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co-exists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with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kern="1200" baseline="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systems</a:t>
          </a:r>
          <a:r>
            <a:rPr lang="es-ES" sz="1800" b="0" kern="1200" baseline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fr-FR" sz="18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60741" y="646581"/>
        <a:ext cx="1857727" cy="1493541"/>
      </dsp:txXfrm>
    </dsp:sp>
    <dsp:sp modelId="{730ED990-94F4-4115-95FA-2F30C6CE12A0}">
      <dsp:nvSpPr>
        <dsp:cNvPr id="0" name=""/>
        <dsp:cNvSpPr/>
      </dsp:nvSpPr>
      <dsp:spPr>
        <a:xfrm>
          <a:off x="3696230" y="411260"/>
          <a:ext cx="3116405" cy="1970660"/>
        </a:xfrm>
        <a:prstGeom prst="ellipse">
          <a:avLst/>
        </a:prstGeom>
        <a:solidFill>
          <a:schemeClr val="accent4">
            <a:alpha val="50000"/>
            <a:hueOff val="1726951"/>
            <a:satOff val="50457"/>
            <a:lumOff val="-1470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Applicant’s</a:t>
          </a:r>
          <a:r>
            <a:rPr lang="es-ES" sz="1800" b="0" kern="12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800" b="0" kern="12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choice</a:t>
          </a:r>
          <a:r>
            <a:rPr lang="es-ES" sz="1800" b="0" kern="12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</a:t>
          </a:r>
          <a:r>
            <a:rPr lang="es-ES" sz="1800" b="0" kern="12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 </a:t>
          </a:r>
          <a:r>
            <a:rPr lang="es-ES" sz="1800" b="0" u="sng" kern="12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</a:t>
          </a:r>
          <a:r>
            <a:rPr lang="es-ES" sz="1800" b="0" kern="12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EU </a:t>
          </a:r>
          <a:r>
            <a:rPr lang="es-ES" sz="1800" b="0" kern="1200" baseline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route</a:t>
          </a:r>
          <a:r>
            <a:rPr lang="es-ES" sz="1800" b="0" kern="1200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(Art. 3 BR)</a:t>
          </a:r>
          <a:endParaRPr lang="fr-FR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80615" y="643643"/>
        <a:ext cx="1796846" cy="1505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F2C4F-40A8-4B1E-8617-55340198420C}">
      <dsp:nvSpPr>
        <dsp:cNvPr id="0" name=""/>
        <dsp:cNvSpPr/>
      </dsp:nvSpPr>
      <dsp:spPr>
        <a:xfrm>
          <a:off x="2139" y="27815"/>
          <a:ext cx="2085549" cy="662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es-ES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No. 874/2009</a:t>
          </a:r>
          <a:endParaRPr lang="fr-FR" sz="1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39" y="27815"/>
        <a:ext cx="2085549" cy="662400"/>
      </dsp:txXfrm>
    </dsp:sp>
    <dsp:sp modelId="{7638AE12-C8D6-4FAD-BE92-2C925FC872AA}">
      <dsp:nvSpPr>
        <dsp:cNvPr id="0" name=""/>
        <dsp:cNvSpPr/>
      </dsp:nvSpPr>
      <dsp:spPr>
        <a:xfrm>
          <a:off x="0" y="693943"/>
          <a:ext cx="2085549" cy="10101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Proceedings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before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CPVO</a:t>
          </a:r>
          <a:endParaRPr lang="fr-FR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693943"/>
        <a:ext cx="2085549" cy="1010160"/>
      </dsp:txXfrm>
    </dsp:sp>
    <dsp:sp modelId="{41FE3529-D7C0-4649-B2C7-D9DB39F6546F}">
      <dsp:nvSpPr>
        <dsp:cNvPr id="0" name=""/>
        <dsp:cNvSpPr/>
      </dsp:nvSpPr>
      <dsp:spPr>
        <a:xfrm>
          <a:off x="2379665" y="27815"/>
          <a:ext cx="2085549" cy="662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es-ES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No. 1238/95</a:t>
          </a:r>
          <a:endParaRPr lang="fr-FR" sz="1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79665" y="27815"/>
        <a:ext cx="2085549" cy="662400"/>
      </dsp:txXfrm>
    </dsp:sp>
    <dsp:sp modelId="{30A42EE3-2431-4C03-9025-581AF830AB92}">
      <dsp:nvSpPr>
        <dsp:cNvPr id="0" name=""/>
        <dsp:cNvSpPr/>
      </dsp:nvSpPr>
      <dsp:spPr>
        <a:xfrm>
          <a:off x="2379665" y="690216"/>
          <a:ext cx="2085549" cy="10101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Fees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payable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to </a:t>
          </a: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CPVO</a:t>
          </a:r>
          <a:endParaRPr lang="fr-FR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79665" y="690216"/>
        <a:ext cx="2085549" cy="1010160"/>
      </dsp:txXfrm>
    </dsp:sp>
    <dsp:sp modelId="{7ABE2E1A-8C81-4743-905C-722A8F87F8F7}">
      <dsp:nvSpPr>
        <dsp:cNvPr id="0" name=""/>
        <dsp:cNvSpPr/>
      </dsp:nvSpPr>
      <dsp:spPr>
        <a:xfrm>
          <a:off x="4757192" y="27815"/>
          <a:ext cx="2085549" cy="662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es-ES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No. 1768/95</a:t>
          </a:r>
          <a:endParaRPr lang="fr-FR" sz="1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757192" y="27815"/>
        <a:ext cx="2085549" cy="662400"/>
      </dsp:txXfrm>
    </dsp:sp>
    <dsp:sp modelId="{B0B5BA8B-E1B0-42BD-B5B5-97309E712755}">
      <dsp:nvSpPr>
        <dsp:cNvPr id="0" name=""/>
        <dsp:cNvSpPr/>
      </dsp:nvSpPr>
      <dsp:spPr>
        <a:xfrm>
          <a:off x="4757192" y="690216"/>
          <a:ext cx="2085549" cy="10101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agricultural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6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exemption</a:t>
          </a:r>
          <a:r>
            <a:rPr lang="es-E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fr-FR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757192" y="690216"/>
        <a:ext cx="2085549" cy="1010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22F30E3-70F7-459C-A7E9-AEA3C48B447B}" type="datetime1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E167294-8FC3-4D6F-8611-3E10392D0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0017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DE23D99-431D-4277-8B99-49D278AC1239}" type="datetime1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noProof="0" smtClean="0"/>
              <a:t>Click to edit Master text styles</a:t>
            </a:r>
          </a:p>
          <a:p>
            <a:pPr lvl="1"/>
            <a:r>
              <a:rPr lang="nl-BE" noProof="0" smtClean="0"/>
              <a:t>Second level</a:t>
            </a:r>
          </a:p>
          <a:p>
            <a:pPr lvl="2"/>
            <a:r>
              <a:rPr lang="nl-BE" noProof="0" smtClean="0"/>
              <a:t>Third level</a:t>
            </a:r>
          </a:p>
          <a:p>
            <a:pPr lvl="3"/>
            <a:r>
              <a:rPr lang="nl-BE" noProof="0" smtClean="0"/>
              <a:t>Fourth level</a:t>
            </a:r>
          </a:p>
          <a:p>
            <a:pPr lvl="4"/>
            <a:r>
              <a:rPr lang="nl-B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2788D8-8B9B-4770-A062-0C83939AA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040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2" charset="-128"/>
        <a:cs typeface="ＭＳ Ｐゴシック" pitchFamily="9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2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77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37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46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D44936C-0D41-4D2A-A6D6-D68EF0B3EFB3}" type="slidenum">
              <a:rPr lang="en-GB" smtClean="0">
                <a:latin typeface="Calibri" pitchFamily="34" charset="0"/>
              </a:rPr>
              <a:pPr eaLnBrk="1" hangingPunct="1"/>
              <a:t>40</a:t>
            </a:fld>
            <a:endParaRPr lang="en-GB" smtClean="0">
              <a:latin typeface="Calibri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Virtual Training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12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Virtual Training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2E4AD2-1645-4575-9202-07AF06291A5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3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6A399BD-CF0B-47B7-B85C-AAF4CF784C7C}" type="slidenum">
              <a:rPr lang="en-GB" altLang="fr-FR" sz="1200"/>
              <a:pPr/>
              <a:t>43</a:t>
            </a:fld>
            <a:endParaRPr lang="en-GB" altLang="fr-FR" sz="1200"/>
          </a:p>
        </p:txBody>
      </p:sp>
    </p:spTree>
    <p:extLst>
      <p:ext uri="{BB962C8B-B14F-4D97-AF65-F5344CB8AC3E}">
        <p14:creationId xmlns:p14="http://schemas.microsoft.com/office/powerpoint/2010/main" val="2716988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662F31-5070-4EFC-8A06-A6F5443ACC84}" type="slidenum">
              <a:rPr lang="en-GB" altLang="fr-FR" sz="1200"/>
              <a:pPr/>
              <a:t>44</a:t>
            </a:fld>
            <a:endParaRPr lang="en-GB" altLang="fr-FR" sz="1200"/>
          </a:p>
        </p:txBody>
      </p:sp>
    </p:spTree>
    <p:extLst>
      <p:ext uri="{BB962C8B-B14F-4D97-AF65-F5344CB8AC3E}">
        <p14:creationId xmlns:p14="http://schemas.microsoft.com/office/powerpoint/2010/main" val="1589379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45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43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47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1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710B48-F3F2-4395-9BAA-149955E8BC42}" type="slidenum">
              <a:rPr lang="en-US" smtClean="0">
                <a:latin typeface="Calibri" pitchFamily="34" charset="0"/>
                <a:ea typeface="ＭＳ Ｐゴシック"/>
                <a:cs typeface="ＭＳ Ｐゴシック"/>
              </a:rPr>
              <a:pPr/>
              <a:t>48</a:t>
            </a:fld>
            <a:endParaRPr lang="en-US" dirty="0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1798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710B48-F3F2-4395-9BAA-149955E8BC42}" type="slidenum">
              <a:rPr lang="en-US" smtClean="0">
                <a:latin typeface="Calibri" pitchFamily="34" charset="0"/>
                <a:ea typeface="ＭＳ Ｐゴシック"/>
                <a:cs typeface="ＭＳ Ｐゴシック"/>
              </a:rPr>
              <a:pPr/>
              <a:t>49</a:t>
            </a:fld>
            <a:endParaRPr lang="en-US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401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08631-6B69-40D3-9FDB-947E03831A6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Virtual Training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2E4AD2-1645-4575-9202-07AF06291A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47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CA165-C452-4CB5-B17E-94CC4A07396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64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5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E0FFD4-AA98-4DF8-A278-104FC81726A2}" type="slidenum">
              <a:rPr lang="en-GB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</a:t>
            </a:fld>
            <a:endParaRPr lang="en-GB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Virtual Training Center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2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7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9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15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0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E4AD2-1645-4575-9202-07AF06291A5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Virtual Training Center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0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EC5FE6-9C8C-4315-A5D2-99FE82886A59}" type="slidenum">
              <a:rPr lang="en-GB" smtClean="0">
                <a:latin typeface="Calibri" pitchFamily="34" charset="0"/>
              </a:rPr>
              <a:pPr eaLnBrk="1" hangingPunct="1"/>
              <a:t>22</a:t>
            </a:fld>
            <a:endParaRPr lang="en-GB" dirty="0" smtClean="0"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Training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8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1CE6384-1206-4FFB-A18E-EA9E2443AEA7}" type="slidenum">
              <a:rPr lang="en-GB" smtClean="0">
                <a:latin typeface="Calibri" pitchFamily="34" charset="0"/>
              </a:rPr>
              <a:pPr eaLnBrk="1" hangingPunct="1"/>
              <a:t>31</a:t>
            </a:fld>
            <a:endParaRPr lang="en-GB" smtClean="0">
              <a:latin typeface="Calibri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Virtual Training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5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2191FE8-8890-441D-B379-5A36C5A351F2}" type="slidenum">
              <a:rPr lang="en-GB" smtClean="0">
                <a:latin typeface="Calibri" pitchFamily="34" charset="0"/>
              </a:rPr>
              <a:pPr eaLnBrk="1" hangingPunct="1"/>
              <a:t>32</a:t>
            </a:fld>
            <a:endParaRPr lang="en-GB" smtClean="0">
              <a:latin typeface="Calibri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Virtual Training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PVO_cover_background_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6400" y="2474912"/>
            <a:ext cx="6858000" cy="6889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0" cap="none">
                <a:latin typeface="Tahoma"/>
                <a:cs typeface="Tahoma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76400" y="3255962"/>
            <a:ext cx="7239000" cy="742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  <a:latin typeface="Tahoma" charset="0"/>
                <a:ea typeface="ＭＳ Ｐゴシック" charset="-128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A743-35DB-4C2A-9BFE-8AAE3752A79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8088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267200"/>
          </a:xfrm>
          <a:prstGeom prst="rect">
            <a:avLst/>
          </a:prstGeom>
        </p:spPr>
        <p:txBody>
          <a:bodyPr/>
          <a:lstStyle>
            <a:lvl1pPr marL="269875" indent="-269875" defTabSz="269875">
              <a:buClr>
                <a:schemeClr val="accent6"/>
              </a:buClr>
              <a:buFont typeface="Arial"/>
              <a:buChar char="•"/>
              <a:tabLst/>
              <a:defRPr baseline="0"/>
            </a:lvl1pPr>
            <a:lvl2pPr marL="742950" indent="-300038">
              <a:buClr>
                <a:schemeClr val="accent6"/>
              </a:buClr>
              <a:buFont typeface="Arial"/>
              <a:buChar char="•"/>
              <a:defRPr/>
            </a:lvl2pPr>
            <a:lvl3pPr>
              <a:buClr>
                <a:schemeClr val="accent6"/>
              </a:buClr>
              <a:buFont typeface="Arial"/>
              <a:buChar char="•"/>
              <a:defRPr/>
            </a:lvl3pPr>
            <a:lvl4pPr>
              <a:buClr>
                <a:schemeClr val="accent6"/>
              </a:buClr>
              <a:buFont typeface="Arial"/>
              <a:buChar char="•"/>
              <a:defRPr/>
            </a:lvl4pPr>
            <a:lvl5pPr>
              <a:buClr>
                <a:schemeClr val="accent6"/>
              </a:buClr>
              <a:buFont typeface="Arial"/>
              <a:buChar char="•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10417-FA92-4153-93E2-199AB3CB1BB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3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077200" cy="9525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008F3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6152-0328-45F7-8AFF-41BC74D572D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5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73183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8F3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A4E6-051B-479F-B649-F8E27AA2B85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173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029200"/>
            <a:ext cx="8077200" cy="338138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09600" y="612775"/>
            <a:ext cx="8077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8077200" cy="50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A115-BD04-4EE1-A89C-FC27F020BD1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87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EED8F-A31A-4C17-9A4E-CAC9DE7B63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36724"/>
      </p:ext>
    </p:extLst>
  </p:cSld>
  <p:clrMapOvr>
    <a:masterClrMapping/>
  </p:clrMapOvr>
  <p:transition advClick="0"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ACF2E-BE1A-4058-B442-B678188AA8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563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PVO_slide_backgroun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4388"/>
            <a:ext cx="9144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40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C67D2457-7D57-4B13-8234-14FB72ECA70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2642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3" r:id="rId2"/>
    <p:sldLayoutId id="2147483864" r:id="rId3"/>
    <p:sldLayoutId id="2147483865" r:id="rId4"/>
    <p:sldLayoutId id="2147483866" r:id="rId5"/>
    <p:sldLayoutId id="2147483868" r:id="rId6"/>
    <p:sldLayoutId id="214748386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Tahoma"/>
          <a:ea typeface="ＭＳ Ｐゴシック" pitchFamily="92" charset="-128"/>
          <a:cs typeface="Tahom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  <a:cs typeface="Tahoma" pitchFamily="30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  <a:cs typeface="Tahoma" pitchFamily="30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  <a:cs typeface="Tahoma" pitchFamily="30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  <a:cs typeface="Tahoma" pitchFamily="30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92" charset="0"/>
          <a:ea typeface="ＭＳ Ｐゴシック" pitchFamily="92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Tahoma"/>
          <a:ea typeface="ＭＳ Ｐゴシック" pitchFamily="92" charset="-128"/>
          <a:cs typeface="Tahom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72B63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pitchFamily="92" charset="-128"/>
          <a:cs typeface="Tahom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72B63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/>
          <a:ea typeface="ＭＳ Ｐゴシック" pitchFamily="92" charset="-128"/>
          <a:cs typeface="Tahom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72B6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pitchFamily="92" charset="-128"/>
          <a:cs typeface="Tahom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72B6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pitchFamily="92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7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36.png"/><Relationship Id="rId4" Type="http://schemas.openxmlformats.org/officeDocument/2006/relationships/diagramData" Target="../diagrams/data5.xml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cpvosql2:8000/views/PresentationStatistics/Dash3?:embed=yes&amp;:format=png&amp;:toolbar=no&amp;:tabs=no&amp;:refresh=yes?:highdpi=tru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6?:embed=yes&amp;?:toolbar=no&amp;?:format=png&amp;?:tabs=no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7?:embed=yes&amp;:format=png&amp;:toolbar=no&amp;:tabs=no&amp;:refresh=yes?:highdpi=true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10?:embed=yes&amp;:format=png&amp;:toolbar=no&amp;:tabs=no&amp;:refresh=yes?:highdpi=true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11?:embed=yes&amp;:format=png&amp;:toolbar=no&amp;:tabs=no&amp;:refresh=yes?:highdpi=true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12?:embed=yes&amp;:format=png&amp;:toolbar=no&amp;:tabs=no&amp;:refresh=yes?:highdpi=true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cpvosql2:8000/views/PresentationStatistics/Dash19?:embed=yes&amp;?:toolbar=no&amp;?:format=png&amp;?:tabs=no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20?:embed=yes&amp;?:toolbar=no&amp;?:format=png%20&amp;?:tabs=no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21?:embed=yes&amp;?:toolbar=no&amp;?:format=png%20&amp;?:tabs=no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http://cpvosql2:8000/views/PresentationStatistics/Dash9?:embed=yes&amp;:format=png&amp;:toolbar=no&amp;:tabs=no&amp;:refresh=yes?:highdpi=true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60376"/>
            <a:ext cx="7643192" cy="688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/>
              <a:t>THE EU PLANT VARIETY SYSTEM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549351"/>
            <a:ext cx="8136904" cy="3687961"/>
          </a:xfrm>
        </p:spPr>
        <p:txBody>
          <a:bodyPr>
            <a:noAutofit/>
          </a:bodyPr>
          <a:lstStyle/>
          <a:p>
            <a:pPr algn="ctr">
              <a:buClr>
                <a:srgbClr val="FF3300"/>
              </a:buClr>
              <a:buSzPct val="150000"/>
              <a:defRPr/>
            </a:pPr>
            <a:endParaRPr lang="en-US" sz="1800" dirty="0">
              <a:solidFill>
                <a:schemeClr val="tx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>
              <a:buClr>
                <a:srgbClr val="FF3300"/>
              </a:buClr>
              <a:buSzPct val="150000"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Francesco MATTINA, Vice-President </a:t>
            </a:r>
          </a:p>
          <a:p>
            <a:pPr algn="ctr">
              <a:buClr>
                <a:srgbClr val="FF3300"/>
              </a:buClr>
              <a:buSzPct val="150000"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Community Plant Variety Office</a:t>
            </a:r>
          </a:p>
          <a:p>
            <a:pPr algn="ctr">
              <a:lnSpc>
                <a:spcPct val="150000"/>
              </a:lnSpc>
              <a:buClr>
                <a:srgbClr val="FF3300"/>
              </a:buClr>
              <a:buSzPct val="150000"/>
              <a:defRPr/>
            </a:pPr>
            <a:endParaRPr lang="en-US" sz="1800" b="1" dirty="0" smtClean="0">
              <a:solidFill>
                <a:schemeClr val="tx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>
              <a:lnSpc>
                <a:spcPct val="150000"/>
              </a:lnSpc>
              <a:buClr>
                <a:srgbClr val="FF3300"/>
              </a:buClr>
              <a:buSzPct val="150000"/>
              <a:defRPr/>
            </a:pPr>
            <a:endParaRPr lang="en-US" sz="1800" b="1" dirty="0">
              <a:solidFill>
                <a:schemeClr val="tx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>
              <a:lnSpc>
                <a:spcPct val="150000"/>
              </a:lnSpc>
              <a:buClr>
                <a:srgbClr val="FF3300"/>
              </a:buClr>
              <a:buSzPct val="150000"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SEMINAR ON THE BENEFITS OF PLANT VARIETY PROTECTION </a:t>
            </a:r>
            <a:endParaRPr lang="en-US" sz="1800" b="1" dirty="0">
              <a:solidFill>
                <a:schemeClr val="tx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>
              <a:defRPr/>
            </a:pPr>
            <a:r>
              <a:rPr lang="en-US" sz="1800" b="1" dirty="0" smtClean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20 </a:t>
            </a:r>
            <a:r>
              <a:rPr lang="en-US" sz="1800" b="1" dirty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September </a:t>
            </a:r>
            <a:r>
              <a:rPr lang="en-US" sz="1800" b="1" dirty="0" smtClean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2018 – Sofia, Bulgaria</a:t>
            </a:r>
            <a:endParaRPr lang="en-US" sz="1800" b="1" dirty="0">
              <a:solidFill>
                <a:srgbClr val="00B05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8D53E4-8F03-4AA7-93BD-D43310A519F9}" type="slidenum">
              <a:rPr lang="fr-FR" altLang="en-US" smtClean="0">
                <a:solidFill>
                  <a:schemeClr val="bg1"/>
                </a:solidFill>
                <a:latin typeface="Tahoma" panose="020B0604030504040204" pitchFamily="34" charset="0"/>
              </a:rPr>
              <a:pPr/>
              <a:t>1</a:t>
            </a:fld>
            <a:endParaRPr lang="fr-FR" altLang="en-US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9428"/>
            <a:ext cx="7924800" cy="922114"/>
          </a:xfrm>
        </p:spPr>
        <p:txBody>
          <a:bodyPr/>
          <a:lstStyle/>
          <a:p>
            <a:pPr algn="ctr"/>
            <a:r>
              <a:rPr lang="en-US" sz="2400" b="1" dirty="0"/>
              <a:t>Mission statement</a:t>
            </a:r>
            <a:endParaRPr lang="fr-F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728"/>
            <a:ext cx="7490792" cy="42672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i="1" dirty="0"/>
              <a:t> </a:t>
            </a:r>
            <a:r>
              <a:rPr lang="en-US" sz="2800" b="1" i="1" dirty="0" smtClean="0">
                <a:solidFill>
                  <a:srgbClr val="00B050"/>
                </a:solidFill>
              </a:rPr>
              <a:t>‘</a:t>
            </a:r>
            <a:r>
              <a:rPr lang="en-US" sz="2400" b="1" i="1" dirty="0" smtClean="0">
                <a:solidFill>
                  <a:srgbClr val="00B050"/>
                </a:solidFill>
              </a:rPr>
              <a:t>To </a:t>
            </a:r>
            <a:r>
              <a:rPr lang="en-US" sz="2400" b="1" i="1" dirty="0">
                <a:solidFill>
                  <a:srgbClr val="00B050"/>
                </a:solidFill>
              </a:rPr>
              <a:t>deliver and promote an efficient Intellectual Property Rights system that supports the creation of new plant varieties for the benefit of </a:t>
            </a:r>
            <a:r>
              <a:rPr lang="en-US" sz="2400" b="1" i="1" dirty="0" smtClean="0">
                <a:solidFill>
                  <a:srgbClr val="00B050"/>
                </a:solidFill>
              </a:rPr>
              <a:t>Society’.</a:t>
            </a:r>
            <a:endParaRPr lang="fr-FR" sz="2400" b="1" i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01008"/>
            <a:ext cx="2234930" cy="2665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3600"/>
            <a:ext cx="300919" cy="28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61" y="124496"/>
            <a:ext cx="1698936" cy="2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2470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/>
              <a:t>Institutional</a:t>
            </a:r>
            <a:r>
              <a:rPr lang="es-ES" sz="2400" b="1" dirty="0" smtClean="0"/>
              <a:t> Framework</a:t>
            </a:r>
            <a:endParaRPr lang="fr-FR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1" y="1052736"/>
            <a:ext cx="7230484" cy="4896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501532"/>
            <a:ext cx="873111" cy="447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40" y="436592"/>
            <a:ext cx="300919" cy="289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61" y="124496"/>
            <a:ext cx="1698936" cy="2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126" y="416507"/>
            <a:ext cx="7924800" cy="922114"/>
          </a:xfrm>
        </p:spPr>
        <p:txBody>
          <a:bodyPr/>
          <a:lstStyle/>
          <a:p>
            <a:pPr algn="ctr"/>
            <a:r>
              <a:rPr lang="es-ES" sz="2400" b="1" dirty="0" err="1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Organisational</a:t>
            </a:r>
            <a:r>
              <a:rPr lang="es-ES" sz="2400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Chart</a:t>
            </a:r>
            <a:endParaRPr lang="en-US" sz="2400" b="1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2" y="1438073"/>
            <a:ext cx="8292727" cy="383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06405"/>
            <a:ext cx="300919" cy="289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61" y="124496"/>
            <a:ext cx="1698936" cy="2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3439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Administrative</a:t>
            </a:r>
            <a:r>
              <a:rPr lang="es-ES" sz="2400" b="1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Council</a:t>
            </a:r>
            <a:endParaRPr lang="fr-FR" sz="2400" b="1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82" y="1124744"/>
            <a:ext cx="8066856" cy="4563487"/>
          </a:xfrm>
        </p:spPr>
        <p:txBody>
          <a:bodyPr/>
          <a:lstStyle/>
          <a:p>
            <a:pPr marL="269875" lvl="1" indent="-269875" algn="just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s-ES" sz="2000" dirty="0" err="1" smtClean="0">
                <a:solidFill>
                  <a:srgbClr val="002060"/>
                </a:solidFill>
              </a:rPr>
              <a:t>The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</a:rPr>
              <a:t>Administrative</a:t>
            </a:r>
            <a:r>
              <a:rPr lang="es-ES" sz="2000" dirty="0" smtClean="0">
                <a:solidFill>
                  <a:srgbClr val="002060"/>
                </a:solidFill>
              </a:rPr>
              <a:t> Council (AC) </a:t>
            </a:r>
            <a:r>
              <a:rPr lang="es-ES" sz="2000" dirty="0" err="1" smtClean="0">
                <a:solidFill>
                  <a:srgbClr val="002060"/>
                </a:solidFill>
              </a:rPr>
              <a:t>is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</a:rPr>
              <a:t>made</a:t>
            </a:r>
            <a:r>
              <a:rPr lang="es-ES" sz="2000" dirty="0" smtClean="0">
                <a:solidFill>
                  <a:srgbClr val="002060"/>
                </a:solidFill>
              </a:rPr>
              <a:t> up of </a:t>
            </a:r>
            <a:r>
              <a:rPr lang="es-ES" sz="2000" dirty="0" err="1" smtClean="0">
                <a:solidFill>
                  <a:srgbClr val="002060"/>
                </a:solidFill>
              </a:rPr>
              <a:t>representatives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>
                <a:solidFill>
                  <a:srgbClr val="002060"/>
                </a:solidFill>
              </a:rPr>
              <a:t>of </a:t>
            </a:r>
            <a:r>
              <a:rPr lang="es-ES" sz="2000" dirty="0" err="1">
                <a:solidFill>
                  <a:srgbClr val="002060"/>
                </a:solidFill>
              </a:rPr>
              <a:t>the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b="1" dirty="0">
                <a:solidFill>
                  <a:srgbClr val="002060"/>
                </a:solidFill>
              </a:rPr>
              <a:t>EU </a:t>
            </a:r>
            <a:r>
              <a:rPr lang="es-ES" sz="2000" b="1" dirty="0" err="1">
                <a:solidFill>
                  <a:srgbClr val="002060"/>
                </a:solidFill>
              </a:rPr>
              <a:t>Member</a:t>
            </a:r>
            <a:r>
              <a:rPr lang="es-ES" sz="2000" b="1" dirty="0">
                <a:solidFill>
                  <a:srgbClr val="002060"/>
                </a:solidFill>
              </a:rPr>
              <a:t> </a:t>
            </a:r>
            <a:r>
              <a:rPr lang="es-ES" sz="2000" b="1" dirty="0" err="1">
                <a:solidFill>
                  <a:srgbClr val="002060"/>
                </a:solidFill>
              </a:rPr>
              <a:t>States</a:t>
            </a:r>
            <a:r>
              <a:rPr lang="es-ES" sz="2000" dirty="0">
                <a:solidFill>
                  <a:srgbClr val="002060"/>
                </a:solidFill>
              </a:rPr>
              <a:t>, a </a:t>
            </a:r>
            <a:r>
              <a:rPr lang="es-ES" sz="2000" dirty="0" err="1">
                <a:solidFill>
                  <a:srgbClr val="002060"/>
                </a:solidFill>
              </a:rPr>
              <a:t>representative</a:t>
            </a:r>
            <a:r>
              <a:rPr lang="es-ES" sz="2000" dirty="0">
                <a:solidFill>
                  <a:srgbClr val="002060"/>
                </a:solidFill>
              </a:rPr>
              <a:t> of </a:t>
            </a:r>
            <a:r>
              <a:rPr lang="es-ES" sz="2000" dirty="0" err="1">
                <a:solidFill>
                  <a:srgbClr val="002060"/>
                </a:solidFill>
              </a:rPr>
              <a:t>the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b="1" dirty="0" err="1">
                <a:solidFill>
                  <a:srgbClr val="002060"/>
                </a:solidFill>
              </a:rPr>
              <a:t>European</a:t>
            </a:r>
            <a:r>
              <a:rPr lang="es-ES" sz="2000" b="1" dirty="0">
                <a:solidFill>
                  <a:srgbClr val="002060"/>
                </a:solidFill>
              </a:rPr>
              <a:t> </a:t>
            </a:r>
            <a:r>
              <a:rPr lang="es-ES" sz="2000" b="1" dirty="0" err="1">
                <a:solidFill>
                  <a:srgbClr val="002060"/>
                </a:solidFill>
              </a:rPr>
              <a:t>Commission</a:t>
            </a:r>
            <a:r>
              <a:rPr lang="es-ES" sz="2000" b="1" dirty="0">
                <a:solidFill>
                  <a:srgbClr val="002060"/>
                </a:solidFill>
              </a:rPr>
              <a:t> </a:t>
            </a:r>
            <a:r>
              <a:rPr lang="es-ES" sz="2000" dirty="0">
                <a:solidFill>
                  <a:srgbClr val="002060"/>
                </a:solidFill>
              </a:rPr>
              <a:t>and </a:t>
            </a:r>
            <a:r>
              <a:rPr lang="es-ES" sz="2000" b="1" dirty="0" err="1">
                <a:solidFill>
                  <a:srgbClr val="002060"/>
                </a:solidFill>
              </a:rPr>
              <a:t>Observers</a:t>
            </a:r>
            <a:endParaRPr lang="es-ES" sz="2000" b="1" dirty="0">
              <a:solidFill>
                <a:srgbClr val="002060"/>
              </a:solidFill>
            </a:endParaRPr>
          </a:p>
          <a:p>
            <a:pPr marL="269875" lvl="1" indent="-269875" algn="just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s-ES" sz="800" dirty="0" smtClean="0">
              <a:solidFill>
                <a:srgbClr val="004678"/>
              </a:solidFill>
            </a:endParaRPr>
          </a:p>
          <a:p>
            <a:pPr marL="269875" lvl="1" indent="-269875" algn="just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s-ES" sz="2000" dirty="0" err="1">
                <a:solidFill>
                  <a:srgbClr val="002060"/>
                </a:solidFill>
              </a:rPr>
              <a:t>The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dirty="0" err="1">
                <a:solidFill>
                  <a:srgbClr val="002060"/>
                </a:solidFill>
              </a:rPr>
              <a:t>Administrative</a:t>
            </a:r>
            <a:r>
              <a:rPr lang="es-ES" sz="2000" dirty="0">
                <a:solidFill>
                  <a:srgbClr val="002060"/>
                </a:solidFill>
              </a:rPr>
              <a:t> Council </a:t>
            </a:r>
            <a:r>
              <a:rPr lang="es-ES" sz="2000" dirty="0" err="1">
                <a:solidFill>
                  <a:srgbClr val="002060"/>
                </a:solidFill>
              </a:rPr>
              <a:t>is</a:t>
            </a:r>
            <a:r>
              <a:rPr lang="es-ES" sz="2000" dirty="0">
                <a:solidFill>
                  <a:srgbClr val="002060"/>
                </a:solidFill>
              </a:rPr>
              <a:t> </a:t>
            </a:r>
            <a:r>
              <a:rPr lang="es-ES" sz="2000" b="1" dirty="0" err="1">
                <a:solidFill>
                  <a:srgbClr val="00B050"/>
                </a:solidFill>
              </a:rPr>
              <a:t>responsible</a:t>
            </a:r>
            <a:r>
              <a:rPr lang="es-ES" sz="2000" b="1" dirty="0">
                <a:solidFill>
                  <a:srgbClr val="00B050"/>
                </a:solidFill>
              </a:rPr>
              <a:t> </a:t>
            </a:r>
            <a:r>
              <a:rPr lang="es-ES" sz="2000" b="1" dirty="0" err="1">
                <a:solidFill>
                  <a:srgbClr val="00B050"/>
                </a:solidFill>
              </a:rPr>
              <a:t>for</a:t>
            </a:r>
            <a:r>
              <a:rPr lang="es-ES" sz="2000" dirty="0">
                <a:solidFill>
                  <a:srgbClr val="002060"/>
                </a:solidFill>
              </a:rPr>
              <a:t>:</a:t>
            </a:r>
          </a:p>
          <a:p>
            <a:pPr marL="685800" lvl="2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800" dirty="0" err="1" smtClean="0">
                <a:solidFill>
                  <a:srgbClr val="002060"/>
                </a:solidFill>
              </a:rPr>
              <a:t>Monitoring</a:t>
            </a:r>
            <a:r>
              <a:rPr lang="es-ES" sz="1800" dirty="0" smtClean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the</a:t>
            </a:r>
            <a:r>
              <a:rPr lang="es-ES" sz="1800" dirty="0">
                <a:solidFill>
                  <a:srgbClr val="002060"/>
                </a:solidFill>
              </a:rPr>
              <a:t> CPVO</a:t>
            </a:r>
          </a:p>
          <a:p>
            <a:pPr marL="685800" lvl="2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</a:rPr>
              <a:t>Approval</a:t>
            </a:r>
            <a:r>
              <a:rPr lang="es-ES" sz="1800" dirty="0">
                <a:solidFill>
                  <a:srgbClr val="002060"/>
                </a:solidFill>
              </a:rPr>
              <a:t> of </a:t>
            </a:r>
            <a:r>
              <a:rPr lang="es-ES" sz="1800" dirty="0" err="1">
                <a:solidFill>
                  <a:srgbClr val="002060"/>
                </a:solidFill>
              </a:rPr>
              <a:t>the</a:t>
            </a:r>
            <a:r>
              <a:rPr lang="es-ES" sz="1800" dirty="0">
                <a:solidFill>
                  <a:srgbClr val="002060"/>
                </a:solidFill>
              </a:rPr>
              <a:t> Budget</a:t>
            </a:r>
          </a:p>
          <a:p>
            <a:pPr marL="685800" lvl="2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</a:rPr>
              <a:t>Approval</a:t>
            </a:r>
            <a:r>
              <a:rPr lang="es-ES" sz="1800" dirty="0">
                <a:solidFill>
                  <a:srgbClr val="002060"/>
                </a:solidFill>
              </a:rPr>
              <a:t> of </a:t>
            </a:r>
            <a:r>
              <a:rPr lang="es-ES" sz="1800" dirty="0" err="1">
                <a:solidFill>
                  <a:srgbClr val="002060"/>
                </a:solidFill>
              </a:rPr>
              <a:t>the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Technical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Protocols</a:t>
            </a:r>
            <a:endParaRPr lang="es-ES" sz="1800" dirty="0">
              <a:solidFill>
                <a:srgbClr val="002060"/>
              </a:solidFill>
            </a:endParaRPr>
          </a:p>
          <a:p>
            <a:pPr marL="685800" lvl="2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</a:rPr>
              <a:t>Entrustment</a:t>
            </a:r>
            <a:r>
              <a:rPr lang="es-ES" sz="1800" dirty="0">
                <a:solidFill>
                  <a:srgbClr val="002060"/>
                </a:solidFill>
              </a:rPr>
              <a:t> of </a:t>
            </a:r>
            <a:r>
              <a:rPr lang="es-ES" sz="1800" dirty="0" err="1">
                <a:solidFill>
                  <a:srgbClr val="002060"/>
                </a:solidFill>
              </a:rPr>
              <a:t>Examination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Offices</a:t>
            </a:r>
            <a:endParaRPr lang="es-ES" sz="1800" dirty="0">
              <a:solidFill>
                <a:srgbClr val="002060"/>
              </a:solidFill>
            </a:endParaRPr>
          </a:p>
          <a:p>
            <a:pPr marL="704850" lvl="1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s-E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30697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57" y="3461789"/>
            <a:ext cx="2660302" cy="1932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35" y="417360"/>
            <a:ext cx="300919" cy="289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61" y="124496"/>
            <a:ext cx="1698936" cy="2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1287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/>
              <a:t>Funding</a:t>
            </a:r>
            <a:endParaRPr lang="es-E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4742656"/>
          </a:xfrm>
        </p:spPr>
        <p:txBody>
          <a:bodyPr/>
          <a:lstStyle/>
          <a:p>
            <a:pPr marL="542925" indent="-361950" algn="just">
              <a:lnSpc>
                <a:spcPct val="150000"/>
              </a:lnSpc>
              <a:buClr>
                <a:srgbClr val="72B633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Under the terms of the basic Regulation the </a:t>
            </a: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CPVO is </a:t>
            </a: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self-financing</a:t>
            </a: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  <a:p>
            <a:pPr marL="1016000" lvl="1" indent="-361950" algn="just">
              <a:lnSpc>
                <a:spcPct val="150000"/>
              </a:lnSpc>
              <a:buClr>
                <a:srgbClr val="72B633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It must administer the system </a:t>
            </a:r>
            <a:r>
              <a:rPr lang="en-GB" sz="1800" u="sng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without financial support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from the general European </a:t>
            </a:r>
            <a:r>
              <a:rPr lang="en-GB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Union 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budget</a:t>
            </a:r>
          </a:p>
          <a:p>
            <a:pPr marL="1016000" lvl="1" indent="-361950" algn="just">
              <a:lnSpc>
                <a:spcPct val="150000"/>
              </a:lnSpc>
              <a:buClr>
                <a:srgbClr val="72B633"/>
              </a:buClr>
              <a:buFont typeface="Arial" panose="020B0604020202020204" pitchFamily="34" charset="0"/>
              <a:buChar char="•"/>
            </a:pPr>
            <a:endParaRPr lang="en-GB" sz="500" dirty="0" smtClean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  <a:p>
            <a:pPr marL="1016000" lvl="1" indent="-361950" algn="just">
              <a:lnSpc>
                <a:spcPct val="150000"/>
              </a:lnSpc>
              <a:buClr>
                <a:srgbClr val="72B633"/>
              </a:buCl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The 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CPVO receives </a:t>
            </a:r>
            <a:r>
              <a:rPr lang="en-GB" sz="1800" u="sng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revenue from fees</a:t>
            </a:r>
          </a:p>
          <a:p>
            <a:pPr marL="1016000" lvl="1" indent="-361950" algn="just">
              <a:lnSpc>
                <a:spcPct val="150000"/>
              </a:lnSpc>
              <a:buClr>
                <a:srgbClr val="72B633"/>
              </a:buClr>
              <a:buFont typeface="Arial" panose="020B0604020202020204" pitchFamily="34" charset="0"/>
              <a:buChar char="•"/>
            </a:pPr>
            <a:endParaRPr lang="en-GB" sz="500" dirty="0" smtClean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  <a:p>
            <a:pPr marL="1016000" lvl="1" indent="-361950" algn="just">
              <a:lnSpc>
                <a:spcPct val="150000"/>
              </a:lnSpc>
              <a:buClr>
                <a:srgbClr val="72B633"/>
              </a:buCl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Due 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to the number of </a:t>
            </a:r>
            <a:r>
              <a:rPr lang="en-GB" sz="1800" u="sng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applications received and </a:t>
            </a:r>
            <a:r>
              <a:rPr lang="en-GB" sz="1800" u="sng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rights </a:t>
            </a:r>
            <a:r>
              <a:rPr lang="en-GB" sz="1800" u="sng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granted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, the Office has been able to meet the requirement of financial self-sufficiency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14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8094"/>
            <a:ext cx="300919" cy="289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1" y="124496"/>
            <a:ext cx="1698936" cy="275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38" y="4293096"/>
            <a:ext cx="2033215" cy="19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08079" y="1257360"/>
            <a:ext cx="8594979" cy="461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The CPVO</a:t>
            </a: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Community Plant Variety Rights 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Application Procedure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Proceedings before the Office and appeals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Statistics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Remarks</a:t>
            </a:r>
            <a:endParaRPr lang="en-GB" sz="20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5" y="2423628"/>
            <a:ext cx="245469" cy="2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99894"/>
            <a:ext cx="8352928" cy="1143000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III.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Community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Variety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Rights</a:t>
            </a:r>
            <a:endParaRPr lang="es-E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5363"/>
            <a:ext cx="7924800" cy="42672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1. Object of protection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2. Uniform effect 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3. </a:t>
            </a:r>
            <a:r>
              <a:rPr lang="es-ES" sz="2400" dirty="0" err="1">
                <a:solidFill>
                  <a:srgbClr val="002060"/>
                </a:solidFill>
              </a:rPr>
              <a:t>Duration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endParaRPr lang="es-ES" sz="2400" dirty="0" smtClean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s-ES" sz="2400" dirty="0" smtClean="0">
                <a:solidFill>
                  <a:srgbClr val="002060"/>
                </a:solidFill>
              </a:rPr>
              <a:t>4. </a:t>
            </a:r>
            <a:r>
              <a:rPr lang="es-ES" sz="2400" dirty="0" err="1" smtClean="0">
                <a:solidFill>
                  <a:srgbClr val="002060"/>
                </a:solidFill>
              </a:rPr>
              <a:t>Scope</a:t>
            </a:r>
            <a:r>
              <a:rPr lang="es-ES" sz="2400" dirty="0" smtClean="0">
                <a:solidFill>
                  <a:srgbClr val="002060"/>
                </a:solidFill>
              </a:rPr>
              <a:t> of </a:t>
            </a:r>
            <a:r>
              <a:rPr lang="es-ES" sz="2400" dirty="0" err="1" smtClean="0">
                <a:solidFill>
                  <a:srgbClr val="002060"/>
                </a:solidFill>
              </a:rPr>
              <a:t>the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rights</a:t>
            </a:r>
            <a:endParaRPr lang="es-ES" sz="2400" dirty="0" smtClean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s-ES" sz="2400" dirty="0" smtClean="0">
                <a:solidFill>
                  <a:srgbClr val="002060"/>
                </a:solidFill>
              </a:rPr>
              <a:t>5. </a:t>
            </a:r>
            <a:r>
              <a:rPr lang="es-ES" sz="2400" dirty="0" err="1" smtClean="0">
                <a:solidFill>
                  <a:srgbClr val="002060"/>
                </a:solidFill>
              </a:rPr>
              <a:t>Exceptions</a:t>
            </a:r>
            <a:r>
              <a:rPr lang="es-ES" sz="2400" dirty="0" smtClean="0">
                <a:solidFill>
                  <a:srgbClr val="002060"/>
                </a:solidFill>
              </a:rPr>
              <a:t> to </a:t>
            </a:r>
            <a:r>
              <a:rPr lang="es-ES" sz="2400" dirty="0" err="1" smtClean="0">
                <a:solidFill>
                  <a:srgbClr val="002060"/>
                </a:solidFill>
              </a:rPr>
              <a:t>the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protection</a:t>
            </a:r>
            <a:endParaRPr lang="es-ES" sz="2400" dirty="0">
              <a:solidFill>
                <a:srgbClr val="002060"/>
              </a:solidFill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16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07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5271"/>
            <a:ext cx="8712968" cy="1143000"/>
          </a:xfrm>
        </p:spPr>
        <p:txBody>
          <a:bodyPr/>
          <a:lstStyle/>
          <a:p>
            <a:pPr algn="ctr"/>
            <a:r>
              <a:rPr lang="es-ES" sz="2400" b="1" dirty="0" err="1" smtClean="0"/>
              <a:t>Object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protection</a:t>
            </a:r>
            <a:endParaRPr lang="fr-FR" sz="24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862" y="976771"/>
            <a:ext cx="8770489" cy="2520887"/>
          </a:xfrm>
        </p:spPr>
        <p:txBody>
          <a:bodyPr/>
          <a:lstStyle/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err="1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Varieties</a:t>
            </a:r>
            <a:r>
              <a:rPr lang="fr-FR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of all </a:t>
            </a:r>
            <a:r>
              <a:rPr lang="fr-FR" sz="1800" dirty="0" err="1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botanical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genera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fr-FR" sz="1800" dirty="0" err="1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species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may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be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protected</a:t>
            </a:r>
            <a:r>
              <a:rPr lang="fr-FR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lang="en-US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including, inter alia, hybrids between genera or species [Art. 5(1) BR</a:t>
            </a:r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].</a:t>
            </a: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800" dirty="0" smtClean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The </a:t>
            </a:r>
            <a:r>
              <a:rPr lang="en-US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Office has received applications for more than </a:t>
            </a:r>
            <a:r>
              <a:rPr lang="en-US" sz="18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1900</a:t>
            </a:r>
            <a:r>
              <a:rPr lang="en-US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species.</a:t>
            </a: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800" b="1" dirty="0" smtClean="0">
              <a:solidFill>
                <a:srgbClr val="00B050"/>
              </a:solidFill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What </a:t>
            </a:r>
            <a:r>
              <a:rPr lang="en-US" sz="1800" b="1" dirty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is a variety? </a:t>
            </a:r>
            <a:r>
              <a:rPr lang="en-US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Arial" pitchFamily="34" charset="0"/>
              </a:rPr>
              <a:t>‘A plant grouping within a single botanical taxon of the lowest known rank’ [Art. 5(2) BR]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6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EED8F-A31A-4C17-9A4E-CAC9DE7B63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63960" y="63404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>
              <a:solidFill>
                <a:srgbClr val="002B5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27" y="3683663"/>
            <a:ext cx="2110565" cy="2389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42" y="3683663"/>
            <a:ext cx="3054477" cy="2299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68" y="500991"/>
            <a:ext cx="300919" cy="28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0" y="116632"/>
            <a:ext cx="3679972" cy="2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647"/>
            <a:ext cx="7924800" cy="504056"/>
          </a:xfrm>
        </p:spPr>
        <p:txBody>
          <a:bodyPr/>
          <a:lstStyle/>
          <a:p>
            <a:pPr algn="ctr"/>
            <a:r>
              <a:rPr lang="es-ES" sz="2400" b="1" dirty="0" err="1" smtClean="0"/>
              <a:t>Uniform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Effect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Protection</a:t>
            </a:r>
            <a:endParaRPr lang="es-E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74873"/>
            <a:ext cx="8280920" cy="5125435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Community plant variety rights </a:t>
            </a:r>
            <a:r>
              <a:rPr lang="en-US" sz="1800" dirty="0" smtClean="0"/>
              <a:t>(CPVRs) shall </a:t>
            </a:r>
            <a:r>
              <a:rPr lang="en-US" sz="1800" dirty="0"/>
              <a:t>have </a:t>
            </a:r>
            <a:r>
              <a:rPr lang="en-US" sz="1800" b="1" dirty="0">
                <a:solidFill>
                  <a:srgbClr val="FF0000"/>
                </a:solidFill>
              </a:rPr>
              <a:t>uniform effect </a:t>
            </a:r>
            <a:r>
              <a:rPr lang="en-US" sz="1800" dirty="0"/>
              <a:t>within </a:t>
            </a:r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00B050"/>
                </a:solidFill>
              </a:rPr>
              <a:t>EU territory</a:t>
            </a:r>
            <a:r>
              <a:rPr lang="en-US" sz="1800" dirty="0" smtClean="0"/>
              <a:t> and </a:t>
            </a:r>
            <a:r>
              <a:rPr lang="en-US" sz="1800" dirty="0"/>
              <a:t>may </a:t>
            </a:r>
            <a:r>
              <a:rPr lang="en-US" sz="1800" dirty="0" smtClean="0"/>
              <a:t>only be granted</a:t>
            </a:r>
            <a:r>
              <a:rPr lang="en-US" sz="1800" dirty="0"/>
              <a:t>, transferred </a:t>
            </a:r>
            <a:r>
              <a:rPr lang="en-US" sz="1800" dirty="0" smtClean="0"/>
              <a:t>or terminated within such territory on </a:t>
            </a:r>
            <a:r>
              <a:rPr lang="en-US" sz="1800" dirty="0"/>
              <a:t>a uniform </a:t>
            </a:r>
            <a:r>
              <a:rPr lang="en-US" sz="1800" dirty="0" smtClean="0"/>
              <a:t>basis (Art. 2 BR)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400" b="1" dirty="0" err="1" smtClean="0"/>
              <a:t>Duration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Protection</a:t>
            </a:r>
            <a:endParaRPr lang="es-ES" sz="2400" b="1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duration</a:t>
            </a:r>
            <a:r>
              <a:rPr lang="es-ES" sz="1800" dirty="0" smtClean="0"/>
              <a:t> of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protection</a:t>
            </a:r>
            <a:r>
              <a:rPr lang="es-ES" sz="1800" dirty="0" smtClean="0"/>
              <a:t> of </a:t>
            </a:r>
            <a:r>
              <a:rPr lang="es-ES" sz="1800" dirty="0" err="1" smtClean="0"/>
              <a:t>plant</a:t>
            </a:r>
            <a:r>
              <a:rPr lang="es-ES" sz="1800" dirty="0" smtClean="0"/>
              <a:t> </a:t>
            </a:r>
            <a:r>
              <a:rPr lang="es-ES" sz="1800" dirty="0" err="1" smtClean="0"/>
              <a:t>varieties</a:t>
            </a:r>
            <a:r>
              <a:rPr lang="es-ES" sz="1800" dirty="0" smtClean="0"/>
              <a:t> </a:t>
            </a:r>
            <a:r>
              <a:rPr lang="es-ES" sz="1800" dirty="0" err="1" smtClean="0"/>
              <a:t>is</a:t>
            </a:r>
            <a:r>
              <a:rPr lang="es-ES" sz="1800" dirty="0" smtClean="0"/>
              <a:t> of (Art. 19 BR):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20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20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b="1" dirty="0" smtClean="0">
                <a:solidFill>
                  <a:srgbClr val="00B050"/>
                </a:solidFill>
              </a:rPr>
              <a:t>Provisional </a:t>
            </a:r>
            <a:r>
              <a:rPr lang="es-ES" sz="1800" b="1" dirty="0" err="1" smtClean="0">
                <a:solidFill>
                  <a:srgbClr val="00B050"/>
                </a:solidFill>
              </a:rPr>
              <a:t>Protection</a:t>
            </a:r>
            <a:r>
              <a:rPr lang="es-ES" sz="1800" dirty="0" smtClean="0"/>
              <a:t>: </a:t>
            </a:r>
            <a:r>
              <a:rPr lang="es-ES" sz="1800" dirty="0" err="1" smtClean="0"/>
              <a:t>it</a:t>
            </a:r>
            <a:r>
              <a:rPr lang="es-ES" sz="1800" dirty="0" smtClean="0"/>
              <a:t> </a:t>
            </a:r>
            <a:r>
              <a:rPr lang="es-ES" sz="1800" dirty="0" err="1" smtClean="0"/>
              <a:t>covers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period</a:t>
            </a:r>
            <a:r>
              <a:rPr lang="es-ES" sz="1800" dirty="0" smtClean="0"/>
              <a:t> </a:t>
            </a:r>
            <a:r>
              <a:rPr lang="en-US" sz="1800" dirty="0" smtClean="0"/>
              <a:t>between </a:t>
            </a:r>
            <a:r>
              <a:rPr lang="en-US" sz="1800" dirty="0"/>
              <a:t>publication of the application for a </a:t>
            </a:r>
            <a:r>
              <a:rPr lang="en-US" sz="1800" dirty="0" smtClean="0"/>
              <a:t>CPVR </a:t>
            </a:r>
            <a:r>
              <a:rPr lang="en-US" sz="1800" dirty="0"/>
              <a:t>and </a:t>
            </a:r>
            <a:r>
              <a:rPr lang="en-US" sz="1800" dirty="0" smtClean="0"/>
              <a:t>the grant thereof (Art. 95 BR)</a:t>
            </a:r>
            <a:endParaRPr lang="es-ES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18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0" y="116632"/>
            <a:ext cx="3679972" cy="225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70817"/>
            <a:ext cx="317477" cy="30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70" y="3775203"/>
            <a:ext cx="6984776" cy="992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71" y="2037416"/>
            <a:ext cx="1320849" cy="1642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4" y="2833091"/>
            <a:ext cx="317477" cy="3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80" y="359550"/>
            <a:ext cx="8496945" cy="110168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2400" b="1" dirty="0" smtClean="0"/>
              <a:t>Scope of the </a:t>
            </a:r>
            <a:r>
              <a:rPr lang="fr-FR" sz="2400" b="1" dirty="0" err="1" smtClean="0"/>
              <a:t>Rights</a:t>
            </a:r>
            <a:r>
              <a:rPr lang="fr-FR" sz="2400" b="1" dirty="0" smtClean="0"/>
              <a:t> (</a:t>
            </a:r>
            <a:r>
              <a:rPr lang="fr-FR" sz="2400" b="1" dirty="0" err="1" smtClean="0"/>
              <a:t>Acts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1101096"/>
            <a:ext cx="8640960" cy="5239380"/>
          </a:xfrm>
        </p:spPr>
        <p:txBody>
          <a:bodyPr/>
          <a:lstStyle/>
          <a:p>
            <a:pPr marL="269875" lvl="1" indent="-269875" algn="just" defTabSz="2698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The </a:t>
            </a:r>
            <a:r>
              <a:rPr lang="en-US" sz="1600" b="1" dirty="0">
                <a:solidFill>
                  <a:srgbClr val="FF0000"/>
                </a:solidFill>
              </a:rPr>
              <a:t>holder</a:t>
            </a:r>
            <a:r>
              <a:rPr lang="en-US" sz="1600" dirty="0"/>
              <a:t> is entitled to carry out the following acts:</a:t>
            </a:r>
          </a:p>
          <a:p>
            <a:pPr marL="473075" lvl="1" indent="0" algn="just">
              <a:lnSpc>
                <a:spcPct val="150000"/>
              </a:lnSpc>
              <a:buNone/>
            </a:pPr>
            <a:endParaRPr lang="en-US" sz="1600" u="sng" dirty="0" smtClean="0">
              <a:solidFill>
                <a:srgbClr val="00B050"/>
              </a:solidFill>
            </a:endParaRPr>
          </a:p>
          <a:p>
            <a:pPr marL="473075" lvl="1" indent="0" algn="just">
              <a:lnSpc>
                <a:spcPct val="150000"/>
              </a:lnSpc>
              <a:buNone/>
            </a:pPr>
            <a:endParaRPr lang="en-US" sz="1400" u="sng" dirty="0">
              <a:solidFill>
                <a:srgbClr val="00B050"/>
              </a:solidFill>
            </a:endParaRPr>
          </a:p>
          <a:p>
            <a:pPr marL="473075" lvl="1" indent="0" algn="just">
              <a:lnSpc>
                <a:spcPct val="150000"/>
              </a:lnSpc>
              <a:buNone/>
            </a:pPr>
            <a:endParaRPr lang="en-US" sz="1400" u="sng" dirty="0">
              <a:solidFill>
                <a:srgbClr val="00B050"/>
              </a:solidFill>
            </a:endParaRPr>
          </a:p>
          <a:p>
            <a:pPr marL="473075" lvl="1" indent="0" algn="just">
              <a:lnSpc>
                <a:spcPct val="150000"/>
              </a:lnSpc>
              <a:buNone/>
            </a:pPr>
            <a:endParaRPr lang="en-US" sz="1400" dirty="0" smtClean="0">
              <a:solidFill>
                <a:srgbClr val="00B050"/>
              </a:solidFill>
            </a:endParaRPr>
          </a:p>
          <a:p>
            <a:pPr marL="473075" lvl="1" indent="0" algn="just">
              <a:lnSpc>
                <a:spcPct val="150000"/>
              </a:lnSpc>
              <a:buNone/>
            </a:pPr>
            <a:r>
              <a:rPr lang="en-US" sz="1200" i="1" dirty="0" smtClean="0"/>
              <a:t>     </a:t>
            </a:r>
            <a:endParaRPr lang="en-US" sz="1400" dirty="0" smtClean="0">
              <a:solidFill>
                <a:srgbClr val="00B050"/>
              </a:solidFill>
            </a:endParaRPr>
          </a:p>
          <a:p>
            <a:pPr marL="473075" lvl="1" indent="0" algn="just">
              <a:lnSpc>
                <a:spcPct val="150000"/>
              </a:lnSpc>
              <a:buNone/>
            </a:pPr>
            <a:endParaRPr lang="en-US" sz="1400" dirty="0" smtClean="0">
              <a:solidFill>
                <a:srgbClr val="00B050"/>
              </a:solidFill>
            </a:endParaRPr>
          </a:p>
          <a:p>
            <a:pPr marL="473075" lvl="1" indent="0" algn="just">
              <a:lnSpc>
                <a:spcPct val="150000"/>
              </a:lnSpc>
              <a:buNone/>
            </a:pPr>
            <a:r>
              <a:rPr lang="en-US" sz="1200" i="1" dirty="0" smtClean="0"/>
              <a:t>     </a:t>
            </a:r>
            <a:endParaRPr lang="en-US" sz="1400" dirty="0" smtClean="0">
              <a:solidFill>
                <a:srgbClr val="00B05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		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100" b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For the abovementioned </a:t>
            </a:r>
            <a:r>
              <a:rPr lang="en-US" sz="1600" dirty="0" smtClean="0"/>
              <a:t>acts</a:t>
            </a:r>
            <a:r>
              <a:rPr lang="en-US" sz="1600" dirty="0"/>
              <a:t>, </a:t>
            </a:r>
            <a:r>
              <a:rPr lang="en-US" sz="1600" dirty="0" smtClean="0"/>
              <a:t>the </a:t>
            </a:r>
            <a:r>
              <a:rPr lang="en-US" sz="1600" b="1" dirty="0" err="1" smtClean="0">
                <a:solidFill>
                  <a:srgbClr val="FF0000"/>
                </a:solidFill>
              </a:rPr>
              <a:t>authorisation</a:t>
            </a:r>
            <a:r>
              <a:rPr lang="en-US" sz="1600" dirty="0" smtClean="0"/>
              <a:t> </a:t>
            </a:r>
            <a:r>
              <a:rPr lang="en-US" sz="1600" dirty="0"/>
              <a:t>of the holder is required [Art. 13(2) BR</a:t>
            </a:r>
            <a:r>
              <a:rPr lang="en-US" sz="1600" dirty="0" smtClean="0"/>
              <a:t>]:</a:t>
            </a:r>
            <a:endParaRPr lang="en-US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3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dirty="0"/>
              <a:t>holder may establish conditions and limitations typically through contract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49962" y="1736384"/>
          <a:ext cx="7416824" cy="307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3226889092"/>
                    </a:ext>
                  </a:extLst>
                </a:gridCol>
              </a:tblGrid>
              <a:tr h="307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a) Production or reproduction (multiplication)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805428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73662" y="2372630"/>
          <a:ext cx="7416824" cy="318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2052036443"/>
                    </a:ext>
                  </a:extLst>
                </a:gridCol>
              </a:tblGrid>
              <a:tr h="31846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b) Conditioning for the purpose of propagation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674715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49962" y="2978770"/>
          <a:ext cx="7416824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4108887798"/>
                    </a:ext>
                  </a:extLst>
                </a:gridCol>
              </a:tblGrid>
              <a:tr h="2733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c) Offering for sale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729802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38629" y="3592545"/>
          <a:ext cx="7416824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1161166671"/>
                    </a:ext>
                  </a:extLst>
                </a:gridCol>
              </a:tblGrid>
              <a:tr h="2733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d) Selling or other marketing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04257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38629" y="4159231"/>
          <a:ext cx="7416824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3615232334"/>
                    </a:ext>
                  </a:extLst>
                </a:gridCol>
              </a:tblGrid>
              <a:tr h="2998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e) &amp; f) Exporting from/Importing to the European Union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434232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838629" y="4724404"/>
          <a:ext cx="7416824" cy="31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2105650112"/>
                    </a:ext>
                  </a:extLst>
                </a:gridCol>
              </a:tblGrid>
              <a:tr h="3119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g) Stocking for any of the above mentioned purposes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1988544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41" y="1736384"/>
            <a:ext cx="212188" cy="33551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786" y="1736384"/>
            <a:ext cx="227073" cy="3355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57" y="525855"/>
            <a:ext cx="360843" cy="329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0" y="116632"/>
            <a:ext cx="3679972" cy="2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/>
              <a:t>OUTLINE</a:t>
            </a:r>
            <a:endParaRPr lang="en-GB" sz="3000" b="1" u="sng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107504" y="1268760"/>
            <a:ext cx="8594979" cy="468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Community Plant Variety Rights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Application Procedure</a:t>
            </a:r>
            <a:endParaRPr lang="en-GB" sz="2000" b="1" dirty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Proceedings before the Office and appeals</a:t>
            </a:r>
            <a:endParaRPr lang="en-GB" sz="2000" b="1" dirty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Statistics</a:t>
            </a:r>
            <a:endParaRPr lang="en-GB" sz="2000" b="1" dirty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Final Remarks</a:t>
            </a: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04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345" y="483915"/>
            <a:ext cx="7924800" cy="520788"/>
          </a:xfrm>
        </p:spPr>
        <p:txBody>
          <a:bodyPr/>
          <a:lstStyle/>
          <a:p>
            <a:pPr algn="ctr"/>
            <a:r>
              <a:rPr lang="en-GB" sz="2400" b="1" dirty="0" smtClean="0"/>
              <a:t>Scope of the Rights (Material)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64" y="1143920"/>
            <a:ext cx="8424936" cy="6121918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material scope of CPVRS </a:t>
            </a:r>
            <a:r>
              <a:rPr lang="en-US" sz="1800" dirty="0" smtClean="0"/>
              <a:t>includes </a:t>
            </a:r>
            <a:r>
              <a:rPr lang="en-GB" sz="1800" dirty="0" smtClean="0"/>
              <a:t>[</a:t>
            </a:r>
            <a:r>
              <a:rPr lang="en-GB" sz="1800" dirty="0"/>
              <a:t>Art. 13(2) BR</a:t>
            </a:r>
            <a:r>
              <a:rPr lang="en-GB" sz="1800" dirty="0" smtClean="0"/>
              <a:t>]:</a:t>
            </a:r>
            <a:endParaRPr lang="en-GB" sz="1800" dirty="0"/>
          </a:p>
          <a:p>
            <a:pPr marL="457200" lvl="3" indent="0" algn="just" defTabSz="269875">
              <a:lnSpc>
                <a:spcPct val="150000"/>
              </a:lnSpc>
              <a:buNone/>
              <a:defRPr/>
            </a:pPr>
            <a:r>
              <a:rPr lang="en-GB" sz="1800" dirty="0" smtClean="0">
                <a:solidFill>
                  <a:srgbClr val="002060"/>
                </a:solidFill>
              </a:rPr>
              <a:t>                                          </a:t>
            </a:r>
          </a:p>
          <a:p>
            <a:pPr marL="457200" lvl="3" indent="0" algn="just" defTabSz="269875">
              <a:lnSpc>
                <a:spcPct val="150000"/>
              </a:lnSpc>
              <a:buNone/>
              <a:defRPr/>
            </a:pPr>
            <a:endParaRPr lang="en-GB" sz="1200" dirty="0" smtClean="0">
              <a:solidFill>
                <a:srgbClr val="002060"/>
              </a:solidFill>
            </a:endParaRPr>
          </a:p>
          <a:p>
            <a:pPr marL="742950" lvl="3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2060"/>
                </a:solidFill>
              </a:rPr>
              <a:t>Also referred to as </a:t>
            </a:r>
            <a:r>
              <a:rPr lang="en-GB" sz="1800" u="sng" dirty="0" smtClean="0">
                <a:solidFill>
                  <a:srgbClr val="002060"/>
                </a:solidFill>
              </a:rPr>
              <a:t>Propagating </a:t>
            </a:r>
            <a:r>
              <a:rPr lang="en-GB" sz="1800" u="sng" dirty="0">
                <a:solidFill>
                  <a:srgbClr val="002060"/>
                </a:solidFill>
              </a:rPr>
              <a:t>material</a:t>
            </a:r>
          </a:p>
          <a:p>
            <a:pPr marL="742950" lvl="3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</a:rPr>
              <a:t>Entire </a:t>
            </a:r>
            <a:r>
              <a:rPr lang="en-US" sz="1800" dirty="0">
                <a:solidFill>
                  <a:srgbClr val="002060"/>
                </a:solidFill>
              </a:rPr>
              <a:t>plants or part of plants (capable of producing entire plants)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endParaRPr lang="en-GB" sz="1800" dirty="0" smtClean="0">
              <a:solidFill>
                <a:srgbClr val="002060"/>
              </a:solidFill>
            </a:endParaRPr>
          </a:p>
          <a:p>
            <a:pPr marL="457200" lvl="3" indent="0" algn="just" defTabSz="269875">
              <a:lnSpc>
                <a:spcPct val="150000"/>
              </a:lnSpc>
              <a:buNone/>
              <a:defRPr/>
            </a:pPr>
            <a:r>
              <a:rPr lang="en-GB" sz="1600" b="1" i="1" dirty="0" smtClean="0">
                <a:solidFill>
                  <a:srgbClr val="FF0000"/>
                </a:solidFill>
              </a:rPr>
              <a:t>		E.g.:</a:t>
            </a:r>
            <a:r>
              <a:rPr lang="en-GB" sz="1600" i="1" dirty="0" smtClean="0">
                <a:solidFill>
                  <a:srgbClr val="00B050"/>
                </a:solidFill>
              </a:rPr>
              <a:t> grafts, cuttings, bulbs, layers, rhizomes, seeds</a:t>
            </a:r>
            <a:endParaRPr lang="en-GB" sz="1600" i="1" dirty="0">
              <a:solidFill>
                <a:srgbClr val="00B050"/>
              </a:solidFill>
            </a:endParaRPr>
          </a:p>
          <a:p>
            <a:pPr marL="457200" lvl="3" indent="0" algn="just" defTabSz="269875">
              <a:lnSpc>
                <a:spcPct val="150000"/>
              </a:lnSpc>
              <a:buNone/>
              <a:defRPr/>
            </a:pPr>
            <a:endParaRPr lang="en-GB" sz="1800" b="1" u="sng" dirty="0" smtClean="0"/>
          </a:p>
          <a:p>
            <a:pPr marL="742950" lvl="3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GB" sz="1800" dirty="0" smtClean="0"/>
          </a:p>
          <a:p>
            <a:pPr marL="742950" lvl="3" indent="-285750" algn="just" defTabSz="2698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002060"/>
                </a:solidFill>
              </a:rPr>
              <a:t>Refers to all products of the </a:t>
            </a:r>
            <a:r>
              <a:rPr lang="en-GB" sz="1800" dirty="0" smtClean="0">
                <a:solidFill>
                  <a:srgbClr val="002060"/>
                </a:solidFill>
              </a:rPr>
              <a:t>harvest</a:t>
            </a:r>
          </a:p>
          <a:p>
            <a:pPr marL="457200" lvl="3" indent="0" algn="just" defTabSz="269875">
              <a:lnSpc>
                <a:spcPct val="150000"/>
              </a:lnSpc>
              <a:buNone/>
              <a:defRPr/>
            </a:pPr>
            <a:r>
              <a:rPr lang="en-GB" sz="1600" b="1" i="1" dirty="0">
                <a:solidFill>
                  <a:srgbClr val="FF0000"/>
                </a:solidFill>
              </a:rPr>
              <a:t>E.g.: </a:t>
            </a:r>
            <a:r>
              <a:rPr lang="en-GB" sz="1600" i="1" dirty="0">
                <a:solidFill>
                  <a:srgbClr val="00B050"/>
                </a:solidFill>
              </a:rPr>
              <a:t>fruit, vegetables, mushrooms, flowers, cereals, fodder, fibres</a:t>
            </a:r>
          </a:p>
          <a:p>
            <a:pPr marL="0" lvl="1" indent="0" algn="just" defTabSz="269875">
              <a:lnSpc>
                <a:spcPct val="150000"/>
              </a:lnSpc>
              <a:buNone/>
              <a:defRPr/>
            </a:pPr>
            <a:endParaRPr lang="fr-FR" sz="500" dirty="0" smtClean="0"/>
          </a:p>
          <a:p>
            <a:pPr marL="0" lvl="1" indent="0" algn="just" defTabSz="269875">
              <a:lnSpc>
                <a:spcPct val="150000"/>
              </a:lnSpc>
              <a:buNone/>
              <a:defRPr/>
            </a:pPr>
            <a:endParaRPr lang="fr-FR" sz="500" dirty="0"/>
          </a:p>
          <a:p>
            <a:pPr marL="0" lvl="1" indent="0" algn="just" defTabSz="269875">
              <a:lnSpc>
                <a:spcPct val="150000"/>
              </a:lnSpc>
              <a:buNone/>
              <a:defRPr/>
            </a:pPr>
            <a:endParaRPr lang="fr-FR" sz="500" dirty="0" smtClean="0"/>
          </a:p>
          <a:p>
            <a:pPr marL="0" lvl="1" indent="0" algn="just" defTabSz="269875">
              <a:lnSpc>
                <a:spcPct val="150000"/>
              </a:lnSpc>
              <a:buNone/>
              <a:defRPr/>
            </a:pPr>
            <a:endParaRPr lang="fr-FR" sz="500" dirty="0"/>
          </a:p>
          <a:p>
            <a:pPr marL="0" lvl="1" indent="0" algn="just" defTabSz="269875">
              <a:lnSpc>
                <a:spcPct val="150000"/>
              </a:lnSpc>
              <a:buNone/>
              <a:defRPr/>
            </a:pPr>
            <a:endParaRPr lang="en-US" sz="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91" y="516876"/>
            <a:ext cx="360843" cy="329004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962680"/>
              </p:ext>
            </p:extLst>
          </p:nvPr>
        </p:nvGraphicFramePr>
        <p:xfrm>
          <a:off x="604200" y="1647976"/>
          <a:ext cx="281652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527">
                  <a:extLst>
                    <a:ext uri="{9D8B030D-6E8A-4147-A177-3AD203B41FA5}">
                      <a16:colId xmlns="" xmlns:a16="http://schemas.microsoft.com/office/drawing/2014/main" val="3518153087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Variety constituents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none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487764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876990"/>
              </p:ext>
            </p:extLst>
          </p:nvPr>
        </p:nvGraphicFramePr>
        <p:xfrm>
          <a:off x="603345" y="3861048"/>
          <a:ext cx="2744519" cy="74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4519">
                  <a:extLst>
                    <a:ext uri="{9D8B030D-6E8A-4147-A177-3AD203B41FA5}">
                      <a16:colId xmlns="" xmlns:a16="http://schemas.microsoft.com/office/drawing/2014/main" val="3527021481"/>
                    </a:ext>
                  </a:extLst>
                </a:gridCol>
              </a:tblGrid>
              <a:tr h="7466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u="none" kern="1200" noProof="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kern="1200" noProof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Harvested</a:t>
                      </a:r>
                      <a:r>
                        <a:rPr lang="es-ES" sz="1800" b="1" u="none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material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18991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48680"/>
            <a:ext cx="1337034" cy="2160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3372245"/>
            <a:ext cx="1137380" cy="2289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0" y="116632"/>
            <a:ext cx="3679972" cy="2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378"/>
            <a:ext cx="8077200" cy="936104"/>
          </a:xfrm>
        </p:spPr>
        <p:txBody>
          <a:bodyPr/>
          <a:lstStyle/>
          <a:p>
            <a:pPr algn="ctr"/>
            <a:r>
              <a:rPr lang="en-GB" sz="2400" b="1" dirty="0" smtClean="0"/>
              <a:t>Exceptions to the protection</a:t>
            </a:r>
            <a:endParaRPr lang="es-ES_tradnl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49" y="1124744"/>
            <a:ext cx="8568951" cy="4357265"/>
          </a:xfrm>
        </p:spPr>
        <p:txBody>
          <a:bodyPr/>
          <a:lstStyle/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002060"/>
                </a:solidFill>
              </a:rPr>
              <a:t>The main exceptions to CPVRS – restricting the breeder’s scope of rights – are:</a:t>
            </a:r>
          </a:p>
          <a:p>
            <a:pPr marL="0" lvl="1" indent="0" algn="just">
              <a:lnSpc>
                <a:spcPct val="150000"/>
              </a:lnSpc>
              <a:buNone/>
              <a:defRPr/>
            </a:pPr>
            <a:r>
              <a:rPr lang="en-US" sz="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</a:t>
            </a:r>
            <a:endParaRPr lang="en-US" sz="6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800" u="sng" dirty="0">
                <a:solidFill>
                  <a:srgbClr val="002060"/>
                </a:solidFill>
              </a:rPr>
              <a:t>The limitations of the effects of CPVRS as listed in Art. 15 BR</a:t>
            </a:r>
            <a:r>
              <a:rPr lang="en-GB" sz="1800" dirty="0">
                <a:solidFill>
                  <a:srgbClr val="002060"/>
                </a:solidFill>
              </a:rPr>
              <a:t>:</a:t>
            </a:r>
          </a:p>
          <a:p>
            <a:pPr marL="10477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2060"/>
                </a:solidFill>
              </a:rPr>
              <a:t>Acts done privately for </a:t>
            </a:r>
            <a:r>
              <a:rPr lang="en-GB" sz="1600" dirty="0">
                <a:solidFill>
                  <a:srgbClr val="00B050"/>
                </a:solidFill>
              </a:rPr>
              <a:t>non-commercial purposes</a:t>
            </a:r>
          </a:p>
          <a:p>
            <a:pPr marL="10477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2060"/>
                </a:solidFill>
              </a:rPr>
              <a:t>Acts done for </a:t>
            </a:r>
            <a:r>
              <a:rPr lang="en-GB" sz="1600" dirty="0">
                <a:solidFill>
                  <a:srgbClr val="00B050"/>
                </a:solidFill>
              </a:rPr>
              <a:t>experimental purposes</a:t>
            </a:r>
          </a:p>
          <a:p>
            <a:pPr marL="10477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2060"/>
                </a:solidFill>
              </a:rPr>
              <a:t>Acts done for the purpose of </a:t>
            </a:r>
            <a:r>
              <a:rPr lang="en-GB" sz="1600" dirty="0">
                <a:solidFill>
                  <a:srgbClr val="00B050"/>
                </a:solidFill>
              </a:rPr>
              <a:t>breeding, or discovering and developing new varieties</a:t>
            </a:r>
            <a:r>
              <a:rPr lang="en-GB" sz="1600" dirty="0" smtClean="0">
                <a:solidFill>
                  <a:srgbClr val="52AD39"/>
                </a:solidFill>
              </a:rPr>
              <a:t> </a:t>
            </a:r>
            <a:r>
              <a:rPr lang="en-GB" sz="1600" b="1" dirty="0">
                <a:solidFill>
                  <a:srgbClr val="002060"/>
                </a:solidFill>
              </a:rPr>
              <a:t>(the breeder’s exemption)</a:t>
            </a:r>
          </a:p>
          <a:p>
            <a:pPr marL="10477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GB" sz="800" dirty="0" smtClean="0">
              <a:solidFill>
                <a:srgbClr val="52AD39"/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800" b="1" u="sng" dirty="0">
                <a:solidFill>
                  <a:srgbClr val="002060"/>
                </a:solidFill>
              </a:rPr>
              <a:t>The agricultural exemption </a:t>
            </a:r>
            <a:r>
              <a:rPr lang="en-GB" sz="1800" u="sng" dirty="0">
                <a:solidFill>
                  <a:srgbClr val="002060"/>
                </a:solidFill>
              </a:rPr>
              <a:t>(Farm-saved seed) (Art. 14 BR)</a:t>
            </a:r>
            <a:r>
              <a:rPr lang="en-GB" sz="1800" dirty="0">
                <a:solidFill>
                  <a:srgbClr val="002060"/>
                </a:solidFill>
              </a:rPr>
              <a:t>:</a:t>
            </a:r>
          </a:p>
          <a:p>
            <a:pPr marL="10477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2060"/>
                </a:solidFill>
              </a:rPr>
              <a:t>Covering varieties belonging to a limited list of </a:t>
            </a:r>
            <a:r>
              <a:rPr lang="en-GB" sz="1600" dirty="0">
                <a:solidFill>
                  <a:srgbClr val="00B050"/>
                </a:solidFill>
              </a:rPr>
              <a:t>21 agricultural crops </a:t>
            </a:r>
            <a:r>
              <a:rPr lang="en-GB" sz="1600" dirty="0">
                <a:solidFill>
                  <a:srgbClr val="002060"/>
                </a:solidFill>
              </a:rPr>
              <a:t>in well-defined circumstances and classified into four categories: </a:t>
            </a:r>
          </a:p>
          <a:p>
            <a:pPr marL="361950" lvl="1" indent="0" algn="just">
              <a:lnSpc>
                <a:spcPct val="150000"/>
              </a:lnSpc>
              <a:buNone/>
              <a:defRPr/>
            </a:pPr>
            <a:r>
              <a:rPr lang="en-GB" sz="1600" dirty="0">
                <a:solidFill>
                  <a:srgbClr val="002060"/>
                </a:solidFill>
              </a:rPr>
              <a:t>		  </a:t>
            </a:r>
            <a:r>
              <a:rPr lang="en-US" sz="1600" dirty="0">
                <a:solidFill>
                  <a:srgbClr val="002060"/>
                </a:solidFill>
              </a:rPr>
              <a:t>a) Fodder plants b) Cereals c) Potatoes d) Oil and </a:t>
            </a:r>
            <a:r>
              <a:rPr lang="en-US" sz="1600" dirty="0" err="1">
                <a:solidFill>
                  <a:srgbClr val="002060"/>
                </a:solidFill>
              </a:rPr>
              <a:t>fibre</a:t>
            </a:r>
            <a:r>
              <a:rPr lang="en-US" sz="1600" dirty="0">
                <a:solidFill>
                  <a:srgbClr val="002060"/>
                </a:solidFill>
              </a:rPr>
              <a:t> plants </a:t>
            </a:r>
          </a:p>
          <a:p>
            <a:pPr marL="0" lvl="1" indent="0" algn="just" eaLnBrk="1" hangingPunct="1">
              <a:buNone/>
              <a:defRPr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marL="269875" lvl="1" indent="-269875" algn="just" defTabSz="269875"/>
            <a:endParaRPr lang="en-GB" sz="2000" dirty="0" smtClean="0">
              <a:latin typeface="Tahoma" pitchFamily="34" charset="0"/>
              <a:cs typeface="Tahoma" pitchFamily="34" charset="0"/>
            </a:endParaRPr>
          </a:p>
          <a:p>
            <a:endParaRPr lang="es-ES_tradnl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9819B-2B5F-42FA-BA00-3CF7A7E96BA6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en-US" sz="900" dirty="0" smtClean="0">
              <a:solidFill>
                <a:srgbClr val="002B5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1556792"/>
            <a:ext cx="1223908" cy="1520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0" y="116632"/>
            <a:ext cx="3679972" cy="225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116" y="551602"/>
            <a:ext cx="360843" cy="3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40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08079" y="1257360"/>
            <a:ext cx="8594979" cy="461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Community Plant Variety Rights </a:t>
            </a: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</a:t>
            </a:r>
            <a:r>
              <a:rPr lang="en-GB" sz="2000" b="1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Application Procedure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Proceedings before the Office and appeals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Statistics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Remarks</a:t>
            </a:r>
            <a:endParaRPr lang="en-GB" sz="20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924944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7924800" cy="746125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IV. </a:t>
            </a:r>
            <a:r>
              <a:rPr lang="es-ES" sz="2400" b="1" dirty="0" err="1" smtClean="0"/>
              <a:t>Application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Procedure</a:t>
            </a:r>
            <a:endParaRPr lang="es-E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52736"/>
            <a:ext cx="7924800" cy="4814664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1. </a:t>
            </a:r>
            <a:r>
              <a:rPr lang="en-GB" sz="2400" dirty="0" smtClean="0">
                <a:solidFill>
                  <a:srgbClr val="002060"/>
                </a:solidFill>
              </a:rPr>
              <a:t>Filing of the application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2. </a:t>
            </a:r>
            <a:r>
              <a:rPr lang="es-ES" sz="2400" dirty="0" err="1" smtClean="0">
                <a:solidFill>
                  <a:srgbClr val="002060"/>
                </a:solidFill>
              </a:rPr>
              <a:t>Examination</a:t>
            </a:r>
            <a:r>
              <a:rPr lang="es-ES" sz="2400" dirty="0" smtClean="0">
                <a:solidFill>
                  <a:srgbClr val="002060"/>
                </a:solidFill>
              </a:rPr>
              <a:t> of </a:t>
            </a:r>
            <a:r>
              <a:rPr lang="es-ES" sz="2400" dirty="0" err="1" smtClean="0">
                <a:solidFill>
                  <a:srgbClr val="002060"/>
                </a:solidFill>
              </a:rPr>
              <a:t>the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application</a:t>
            </a:r>
            <a:r>
              <a:rPr lang="es-ES" sz="2400" dirty="0" smtClean="0">
                <a:solidFill>
                  <a:srgbClr val="002060"/>
                </a:solidFill>
              </a:rPr>
              <a:t>: Formal, Substantive 	  and </a:t>
            </a:r>
            <a:r>
              <a:rPr lang="es-ES" sz="2400" dirty="0" err="1" smtClean="0">
                <a:solidFill>
                  <a:srgbClr val="002060"/>
                </a:solidFill>
              </a:rPr>
              <a:t>Technical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Examination</a:t>
            </a:r>
            <a:endParaRPr lang="es-ES" sz="2400" dirty="0" smtClean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3</a:t>
            </a:r>
            <a:r>
              <a:rPr lang="en-GB" sz="2400" dirty="0">
                <a:solidFill>
                  <a:srgbClr val="002060"/>
                </a:solidFill>
              </a:rPr>
              <a:t>. </a:t>
            </a:r>
            <a:r>
              <a:rPr lang="en-GB" sz="2400" dirty="0" smtClean="0">
                <a:solidFill>
                  <a:srgbClr val="002060"/>
                </a:solidFill>
              </a:rPr>
              <a:t>CPVR Grant Requirements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4. Technical Examinations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5. Grant of the CPVR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6. Fees</a:t>
            </a: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23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22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15553"/>
            <a:ext cx="8784975" cy="1143000"/>
          </a:xfrm>
        </p:spPr>
        <p:txBody>
          <a:bodyPr/>
          <a:lstStyle/>
          <a:p>
            <a:pPr algn="ctr"/>
            <a:r>
              <a:rPr lang="es-ES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Filing</a:t>
            </a:r>
            <a:r>
              <a:rPr lang="es-ES" sz="2400" b="1" dirty="0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of </a:t>
            </a:r>
            <a:r>
              <a:rPr lang="es-ES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the</a:t>
            </a:r>
            <a:r>
              <a:rPr lang="es-ES" sz="2400" b="1" dirty="0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</a:t>
            </a:r>
            <a:r>
              <a:rPr lang="es-ES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application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34304"/>
            <a:ext cx="6817568" cy="87709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1865" y="1988840"/>
            <a:ext cx="8424935" cy="4350155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system</a:t>
            </a:r>
            <a:r>
              <a:rPr lang="es-ES" sz="1800" dirty="0"/>
              <a:t> </a:t>
            </a:r>
            <a:r>
              <a:rPr lang="es-ES" sz="1800" dirty="0" err="1"/>
              <a:t>is</a:t>
            </a:r>
            <a:r>
              <a:rPr lang="es-ES" sz="1800" dirty="0"/>
              <a:t> open to </a:t>
            </a:r>
            <a:r>
              <a:rPr lang="es-ES" sz="1800" dirty="0" err="1">
                <a:solidFill>
                  <a:srgbClr val="FF0000"/>
                </a:solidFill>
              </a:rPr>
              <a:t>any</a:t>
            </a:r>
            <a:r>
              <a:rPr lang="es-ES" sz="1800" dirty="0">
                <a:solidFill>
                  <a:srgbClr val="FF0000"/>
                </a:solidFill>
              </a:rPr>
              <a:t> natural </a:t>
            </a:r>
            <a:r>
              <a:rPr lang="es-ES" sz="1800" b="1" u="sng" dirty="0" err="1">
                <a:solidFill>
                  <a:srgbClr val="002060"/>
                </a:solidFill>
              </a:rPr>
              <a:t>or</a:t>
            </a:r>
            <a:r>
              <a:rPr lang="es-ES" sz="1800" dirty="0">
                <a:solidFill>
                  <a:srgbClr val="FF0000"/>
                </a:solidFill>
              </a:rPr>
              <a:t> legal </a:t>
            </a:r>
            <a:r>
              <a:rPr lang="es-ES" sz="1800" dirty="0" err="1">
                <a:solidFill>
                  <a:srgbClr val="FF0000"/>
                </a:solidFill>
              </a:rPr>
              <a:t>person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/>
              <a:t>(Art. 12 BR)</a:t>
            </a:r>
            <a:r>
              <a:rPr lang="fr-FR" sz="1800" dirty="0"/>
              <a:t> </a:t>
            </a:r>
          </a:p>
          <a:p>
            <a:pPr marL="704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 err="1"/>
              <a:t>Applicants</a:t>
            </a:r>
            <a:r>
              <a:rPr lang="es-ES" sz="1600" dirty="0"/>
              <a:t> </a:t>
            </a:r>
            <a:r>
              <a:rPr lang="es-ES" sz="1600" dirty="0" err="1" smtClean="0"/>
              <a:t>outside</a:t>
            </a:r>
            <a:r>
              <a:rPr lang="es-ES" sz="1600" dirty="0" smtClean="0"/>
              <a:t>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/>
              <a:t>EU </a:t>
            </a:r>
            <a:r>
              <a:rPr lang="es-ES" sz="1600" dirty="0" err="1" smtClean="0"/>
              <a:t>must</a:t>
            </a:r>
            <a:r>
              <a:rPr lang="es-ES" sz="1600" dirty="0" smtClean="0"/>
              <a:t> </a:t>
            </a:r>
            <a:r>
              <a:rPr lang="es-ES" sz="1600" dirty="0" err="1"/>
              <a:t>appoint</a:t>
            </a:r>
            <a:r>
              <a:rPr lang="es-ES" sz="1600" dirty="0"/>
              <a:t> a procedural </a:t>
            </a:r>
            <a:r>
              <a:rPr lang="es-ES" sz="1600" dirty="0" err="1"/>
              <a:t>representative</a:t>
            </a:r>
            <a:r>
              <a:rPr lang="es-ES" sz="1600" dirty="0"/>
              <a:t> (Art. 82 BR)</a:t>
            </a:r>
          </a:p>
          <a:p>
            <a:pPr marL="704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 err="1"/>
              <a:t>If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applicant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b="1" u="sng" dirty="0" err="1"/>
              <a:t>not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breeder</a:t>
            </a:r>
            <a:r>
              <a:rPr lang="es-ES" sz="1600" dirty="0"/>
              <a:t> of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variety</a:t>
            </a:r>
            <a:r>
              <a:rPr lang="es-ES" sz="1600" dirty="0"/>
              <a:t>, a </a:t>
            </a:r>
            <a:r>
              <a:rPr lang="es-ES" sz="1600" dirty="0" err="1"/>
              <a:t>deed</a:t>
            </a:r>
            <a:r>
              <a:rPr lang="es-ES" sz="1600" dirty="0"/>
              <a:t> of </a:t>
            </a:r>
            <a:r>
              <a:rPr lang="es-ES" sz="1600" dirty="0" err="1"/>
              <a:t>assignment</a:t>
            </a:r>
            <a:r>
              <a:rPr lang="es-ES" sz="1600" dirty="0"/>
              <a:t> </a:t>
            </a:r>
            <a:r>
              <a:rPr lang="es-ES" sz="1600" dirty="0" err="1"/>
              <a:t>must</a:t>
            </a:r>
            <a:r>
              <a:rPr lang="es-ES" sz="1600" dirty="0"/>
              <a:t> be </a:t>
            </a:r>
            <a:r>
              <a:rPr lang="es-ES" sz="1600" dirty="0" err="1"/>
              <a:t>enclosed</a:t>
            </a:r>
            <a:r>
              <a:rPr lang="es-ES" sz="1600" dirty="0"/>
              <a:t> </a:t>
            </a:r>
            <a:r>
              <a:rPr lang="es-ES" sz="1600" dirty="0" err="1"/>
              <a:t>attesting</a:t>
            </a:r>
            <a:r>
              <a:rPr lang="es-ES" sz="1600" dirty="0"/>
              <a:t> to </a:t>
            </a:r>
            <a:r>
              <a:rPr lang="es-ES" sz="1600" dirty="0" err="1"/>
              <a:t>the</a:t>
            </a:r>
            <a:r>
              <a:rPr lang="es-ES" sz="1600" dirty="0"/>
              <a:t> transfer of </a:t>
            </a:r>
            <a:r>
              <a:rPr lang="es-ES" sz="1600" dirty="0" err="1"/>
              <a:t>rights</a:t>
            </a:r>
            <a:r>
              <a:rPr lang="es-ES" sz="1600" dirty="0"/>
              <a:t> (Art. 11 BR)</a:t>
            </a:r>
          </a:p>
          <a:p>
            <a:pPr marL="361950" lvl="1" indent="0" algn="just">
              <a:lnSpc>
                <a:spcPct val="150000"/>
              </a:lnSpc>
              <a:buNone/>
              <a:defRPr/>
            </a:pPr>
            <a:endParaRPr lang="es-ES" sz="5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The CPVR application </a:t>
            </a:r>
            <a:r>
              <a:rPr lang="en-US" sz="1800" dirty="0">
                <a:solidFill>
                  <a:srgbClr val="002060"/>
                </a:solidFill>
              </a:rPr>
              <a:t>shall be filed (Art. 49 BR</a:t>
            </a:r>
            <a:r>
              <a:rPr lang="en-US" sz="1800" dirty="0" smtClean="0">
                <a:solidFill>
                  <a:srgbClr val="002060"/>
                </a:solidFill>
              </a:rPr>
              <a:t>):</a:t>
            </a:r>
            <a:endParaRPr lang="en-US" sz="1800" dirty="0">
              <a:solidFill>
                <a:srgbClr val="002060"/>
              </a:solidFill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rgbClr val="002060"/>
              </a:solidFill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2060"/>
              </a:solidFill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7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12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rgbClr val="002060"/>
                </a:solidFill>
              </a:rPr>
              <a:t>The </a:t>
            </a:r>
            <a:r>
              <a:rPr lang="fr-FR" sz="1600" b="1" dirty="0">
                <a:solidFill>
                  <a:srgbClr val="00B050"/>
                </a:solidFill>
              </a:rPr>
              <a:t>application date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err="1">
                <a:solidFill>
                  <a:srgbClr val="002060"/>
                </a:solidFill>
              </a:rPr>
              <a:t>is</a:t>
            </a:r>
            <a:r>
              <a:rPr lang="fr-FR" sz="1600" dirty="0">
                <a:solidFill>
                  <a:srgbClr val="002060"/>
                </a:solidFill>
              </a:rPr>
              <a:t> the date on </a:t>
            </a:r>
            <a:r>
              <a:rPr lang="fr-FR" sz="1600" dirty="0" err="1">
                <a:solidFill>
                  <a:srgbClr val="002060"/>
                </a:solidFill>
              </a:rPr>
              <a:t>which</a:t>
            </a:r>
            <a:r>
              <a:rPr lang="fr-FR" sz="1600" dirty="0">
                <a:solidFill>
                  <a:srgbClr val="002060"/>
                </a:solidFill>
              </a:rPr>
              <a:t> a </a:t>
            </a:r>
            <a:r>
              <a:rPr lang="fr-FR" sz="1600" u="sng" dirty="0" err="1">
                <a:solidFill>
                  <a:srgbClr val="002060"/>
                </a:solidFill>
              </a:rPr>
              <a:t>valid</a:t>
            </a:r>
            <a:r>
              <a:rPr lang="fr-FR" sz="1600" u="sng" dirty="0">
                <a:solidFill>
                  <a:srgbClr val="002060"/>
                </a:solidFill>
              </a:rPr>
              <a:t> application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err="1">
                <a:solidFill>
                  <a:srgbClr val="002060"/>
                </a:solidFill>
              </a:rPr>
              <a:t>was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err="1">
                <a:solidFill>
                  <a:srgbClr val="002060"/>
                </a:solidFill>
              </a:rPr>
              <a:t>received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(Art. 51 </a:t>
            </a:r>
            <a:r>
              <a:rPr lang="fr-FR" sz="1600" dirty="0">
                <a:solidFill>
                  <a:srgbClr val="002060"/>
                </a:solidFill>
              </a:rPr>
              <a:t>BR)</a:t>
            </a:r>
            <a:endParaRPr lang="es-ES" sz="16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178" y="468870"/>
            <a:ext cx="360843" cy="329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59652"/>
              </p:ext>
            </p:extLst>
          </p:nvPr>
        </p:nvGraphicFramePr>
        <p:xfrm>
          <a:off x="609288" y="4293096"/>
          <a:ext cx="7923152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152">
                  <a:extLst>
                    <a:ext uri="{9D8B030D-6E8A-4147-A177-3AD203B41FA5}">
                      <a16:colId xmlns="" xmlns:a16="http://schemas.microsoft.com/office/drawing/2014/main" val="184461321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at the 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CPVO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directly; </a:t>
                      </a:r>
                      <a:r>
                        <a:rPr lang="en-US" sz="1600" b="0" u="sng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457200" lvl="1" indent="0" algn="ju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at one of the </a:t>
                      </a:r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sub-offices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or </a:t>
                      </a:r>
                      <a:r>
                        <a:rPr lang="en-US" sz="1600" b="0" kern="12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agencies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established or entrusted</a:t>
                      </a:r>
                      <a:endParaRPr lang="en-US" sz="700" b="0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457200" lvl="1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600" b="0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020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67" y="573700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/>
              <a:t>Examination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application</a:t>
            </a:r>
            <a:r>
              <a:rPr lang="es-ES" sz="2400" b="1" dirty="0" smtClean="0"/>
              <a:t> (I)</a:t>
            </a:r>
            <a:endParaRPr lang="fr-FR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7932"/>
              </p:ext>
            </p:extLst>
          </p:nvPr>
        </p:nvGraphicFramePr>
        <p:xfrm>
          <a:off x="405880" y="1403928"/>
          <a:ext cx="8280920" cy="3745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71" y="5033552"/>
            <a:ext cx="1528695" cy="1612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239" y="649113"/>
            <a:ext cx="360843" cy="329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8233" y="1450742"/>
            <a:ext cx="4184288" cy="43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49097"/>
            <a:ext cx="7924800" cy="59980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sz="2400" b="1" dirty="0" err="1" smtClean="0">
                <a:solidFill>
                  <a:srgbClr val="002B52"/>
                </a:solidFill>
              </a:rPr>
              <a:t>Examination</a:t>
            </a:r>
            <a:r>
              <a:rPr lang="es-ES" sz="2400" b="1" dirty="0" smtClean="0">
                <a:solidFill>
                  <a:srgbClr val="002B52"/>
                </a:solidFill>
              </a:rPr>
              <a:t> of </a:t>
            </a:r>
            <a:r>
              <a:rPr lang="es-ES" sz="2400" b="1" dirty="0" err="1" smtClean="0">
                <a:solidFill>
                  <a:srgbClr val="002B52"/>
                </a:solidFill>
              </a:rPr>
              <a:t>the</a:t>
            </a:r>
            <a:r>
              <a:rPr lang="es-ES" sz="2400" b="1" dirty="0" smtClean="0">
                <a:solidFill>
                  <a:srgbClr val="002B52"/>
                </a:solidFill>
              </a:rPr>
              <a:t> </a:t>
            </a:r>
            <a:r>
              <a:rPr lang="es-ES" sz="2400" b="1" dirty="0" err="1" smtClean="0">
                <a:solidFill>
                  <a:srgbClr val="002B52"/>
                </a:solidFill>
              </a:rPr>
              <a:t>application</a:t>
            </a:r>
            <a:r>
              <a:rPr lang="es-ES" sz="2400" b="1" dirty="0" smtClean="0">
                <a:solidFill>
                  <a:srgbClr val="002B52"/>
                </a:solidFill>
              </a:rPr>
              <a:t> (II)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62" y="1293497"/>
            <a:ext cx="8908509" cy="5292710"/>
          </a:xfrm>
        </p:spPr>
        <p:txBody>
          <a:bodyPr/>
          <a:lstStyle/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 Examination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/>
              <a:t>[Article 53(1) BR]</a:t>
            </a:r>
            <a:r>
              <a:rPr lang="en-GB" sz="1600" i="1" dirty="0"/>
              <a:t>The Office examines whether</a:t>
            </a:r>
            <a:r>
              <a:rPr lang="en-GB" sz="1600" dirty="0"/>
              <a:t>:</a:t>
            </a:r>
          </a:p>
          <a:p>
            <a:pPr marL="0" indent="0" algn="just">
              <a:buNone/>
            </a:pPr>
            <a:r>
              <a:rPr lang="en-GB" sz="2000" dirty="0"/>
              <a:t>	</a:t>
            </a:r>
            <a:r>
              <a:rPr lang="en-GB" sz="2000" dirty="0" smtClean="0"/>
              <a:t>	</a:t>
            </a:r>
            <a:r>
              <a:rPr lang="en-GB" sz="1400" dirty="0" smtClean="0"/>
              <a:t>The </a:t>
            </a:r>
            <a:r>
              <a:rPr lang="en-GB" sz="1400" dirty="0"/>
              <a:t>application </a:t>
            </a:r>
            <a:r>
              <a:rPr lang="en-GB" sz="1400" u="sng" dirty="0"/>
              <a:t>has effectively been filed</a:t>
            </a:r>
            <a:r>
              <a:rPr lang="en-GB" sz="1400" dirty="0"/>
              <a:t> (as per Art. 49 BR)</a:t>
            </a:r>
            <a:endParaRPr lang="en-GB" sz="1200" i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400" dirty="0"/>
              <a:t>		The application </a:t>
            </a:r>
            <a:r>
              <a:rPr lang="en-GB" sz="1400" u="sng" dirty="0"/>
              <a:t>complies with the conditions</a:t>
            </a:r>
            <a:r>
              <a:rPr lang="en-GB" sz="1400" dirty="0"/>
              <a:t> laid down in Art. 50 </a:t>
            </a:r>
            <a:r>
              <a:rPr lang="en-GB" sz="1400" dirty="0" smtClean="0"/>
              <a:t>BR (e.g.: request for the grant)</a:t>
            </a:r>
            <a:endParaRPr lang="en-GB" sz="14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400" dirty="0"/>
              <a:t>		The </a:t>
            </a:r>
            <a:r>
              <a:rPr lang="en-GB" sz="1400" u="sng" dirty="0"/>
              <a:t>fees have been paid</a:t>
            </a:r>
            <a:r>
              <a:rPr lang="en-GB" sz="1400" dirty="0"/>
              <a:t> within the due time limit (as per Art. 83 BR)</a:t>
            </a:r>
            <a:endParaRPr lang="en-GB" sz="1200" dirty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Substantive Examination</a:t>
            </a:r>
            <a:r>
              <a:rPr lang="en-GB" sz="1600" dirty="0"/>
              <a:t> </a:t>
            </a:r>
            <a:r>
              <a:rPr lang="en-GB" sz="1600" b="1" dirty="0">
                <a:solidFill>
                  <a:srgbClr val="002B52"/>
                </a:solidFill>
              </a:rPr>
              <a:t>[Article 54(1) BR]</a:t>
            </a:r>
            <a:r>
              <a:rPr lang="en-GB" sz="1600" i="1" dirty="0"/>
              <a:t>The Office examines whether:</a:t>
            </a:r>
            <a:endParaRPr lang="en-GB" sz="1800" i="1" dirty="0"/>
          </a:p>
          <a:p>
            <a:pPr marL="0" indent="0" algn="just">
              <a:buNone/>
            </a:pPr>
            <a:r>
              <a:rPr lang="en-GB" sz="2000" dirty="0" smtClean="0"/>
              <a:t>	</a:t>
            </a:r>
            <a:r>
              <a:rPr lang="en-GB" sz="1600" dirty="0" smtClean="0"/>
              <a:t>	</a:t>
            </a:r>
            <a:r>
              <a:rPr lang="en-GB" sz="1400" dirty="0" smtClean="0"/>
              <a:t>The variety can be defined as such pursuant Art. 5 BR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400" dirty="0" smtClean="0"/>
              <a:t>		The variety is </a:t>
            </a:r>
            <a:r>
              <a:rPr lang="en-GB" sz="1400" u="sng" dirty="0" smtClean="0"/>
              <a:t>new</a:t>
            </a:r>
            <a:r>
              <a:rPr lang="en-GB" sz="1400" dirty="0" smtClean="0"/>
              <a:t> (Art. 10 BR)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400" dirty="0" smtClean="0"/>
              <a:t>		The applicant is </a:t>
            </a:r>
            <a:r>
              <a:rPr lang="en-GB" sz="1400" u="sng" dirty="0" smtClean="0"/>
              <a:t>entitled to file an application</a:t>
            </a:r>
            <a:r>
              <a:rPr lang="en-GB" sz="1400" dirty="0" smtClean="0"/>
              <a:t> (Art. 12 BR) &amp; </a:t>
            </a:r>
            <a:r>
              <a:rPr lang="en-GB" sz="1400" u="sng" dirty="0" smtClean="0"/>
              <a:t>to the CPVR</a:t>
            </a:r>
            <a:r>
              <a:rPr lang="en-GB" sz="1400" dirty="0" smtClean="0"/>
              <a:t> (Art. 11 BR)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400" dirty="0"/>
              <a:t>		The proposed </a:t>
            </a:r>
            <a:r>
              <a:rPr lang="en-GB" sz="1400" u="sng" dirty="0"/>
              <a:t>Variety Denomination</a:t>
            </a:r>
            <a:r>
              <a:rPr lang="en-GB" sz="1400" dirty="0"/>
              <a:t> is suitable (Art. 63 BR)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1600" dirty="0"/>
          </a:p>
          <a:p>
            <a:pPr marL="0" indent="0">
              <a:buNone/>
            </a:pPr>
            <a:endParaRPr lang="en-GB" sz="900" dirty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Examination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/>
              <a:t>[Article 55(1) BR]</a:t>
            </a:r>
          </a:p>
          <a:p>
            <a:pPr marL="0" indent="0">
              <a:buNone/>
            </a:pPr>
            <a:r>
              <a:rPr lang="en-GB" sz="1600" b="1" dirty="0"/>
              <a:t>		</a:t>
            </a:r>
            <a:r>
              <a:rPr lang="en-GB" sz="1400" dirty="0"/>
              <a:t>Whether the variety is </a:t>
            </a:r>
            <a:r>
              <a:rPr lang="en-GB" sz="1400" b="1" u="sng" dirty="0"/>
              <a:t>D</a:t>
            </a:r>
            <a:r>
              <a:rPr lang="en-GB" sz="1400" u="sng" dirty="0"/>
              <a:t>istinct, </a:t>
            </a:r>
            <a:r>
              <a:rPr lang="en-GB" sz="1400" b="1" u="sng" dirty="0"/>
              <a:t>U</a:t>
            </a:r>
            <a:r>
              <a:rPr lang="en-GB" sz="1400" u="sng" dirty="0"/>
              <a:t>niform &amp; </a:t>
            </a:r>
            <a:r>
              <a:rPr lang="en-GB" sz="1400" b="1" u="sng" dirty="0"/>
              <a:t>S</a:t>
            </a:r>
            <a:r>
              <a:rPr lang="en-GB" sz="1400" u="sng" dirty="0"/>
              <a:t>table</a:t>
            </a:r>
            <a:endParaRPr lang="en-GB" sz="16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92" y="1130136"/>
            <a:ext cx="4840564" cy="417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64" y="1617282"/>
            <a:ext cx="288835" cy="263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49" y="3059721"/>
            <a:ext cx="288835" cy="263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48" y="5472249"/>
            <a:ext cx="288835" cy="263350"/>
          </a:xfrm>
          <a:prstGeom prst="rect">
            <a:avLst/>
          </a:prstGeom>
        </p:spPr>
      </p:pic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3923928" y="3323072"/>
          <a:ext cx="5904656" cy="327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165" y="2016393"/>
            <a:ext cx="200680" cy="1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40" y="2366494"/>
            <a:ext cx="201185" cy="195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40" y="2714511"/>
            <a:ext cx="201185" cy="195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492" y="4930856"/>
            <a:ext cx="5710258" cy="4307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7" y="3472074"/>
            <a:ext cx="195089" cy="1950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" y="3818898"/>
            <a:ext cx="195089" cy="1950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" y="4201465"/>
            <a:ext cx="195089" cy="1950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" y="4519966"/>
            <a:ext cx="195089" cy="1950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598" y="5798314"/>
            <a:ext cx="195089" cy="1950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10739"/>
            <a:ext cx="360843" cy="3290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332" y="428494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CPVR </a:t>
            </a:r>
            <a:r>
              <a:rPr lang="es-ES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Grant</a:t>
            </a:r>
            <a:r>
              <a:rPr lang="es-ES" sz="2400" b="1" dirty="0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</a:t>
            </a:r>
            <a:r>
              <a:rPr lang="es-ES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Requirements</a:t>
            </a:r>
            <a:endParaRPr lang="en-US" sz="2400" b="1" dirty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27584" y="1268760"/>
          <a:ext cx="3865240" cy="492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7" name="Picture 5" descr="http://www.hydroponics-simplified.com/images/test-tube-pla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71494"/>
            <a:ext cx="2538713" cy="40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122" y="453365"/>
            <a:ext cx="360843" cy="329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0" y="1298908"/>
            <a:ext cx="605224" cy="36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8074"/>
            <a:ext cx="7924800" cy="731838"/>
          </a:xfrm>
        </p:spPr>
        <p:txBody>
          <a:bodyPr/>
          <a:lstStyle/>
          <a:p>
            <a:pPr algn="ctr"/>
            <a:r>
              <a:rPr lang="es-ES" sz="2400" dirty="0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DUS </a:t>
            </a:r>
            <a:r>
              <a:rPr lang="es-ES" sz="2400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Criteria</a:t>
            </a:r>
            <a:endParaRPr lang="en-US" sz="2400" dirty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4310" y="960054"/>
            <a:ext cx="5672185" cy="5478525"/>
          </a:xfrm>
        </p:spPr>
        <p:txBody>
          <a:bodyPr/>
          <a:lstStyle/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 variety should </a:t>
            </a:r>
            <a:r>
              <a:rPr lang="en-US" sz="2000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be:</a:t>
            </a:r>
          </a:p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6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istinct</a:t>
            </a:r>
            <a:r>
              <a:rPr lang="en-US" sz="1600" dirty="0" smtClean="0">
                <a:solidFill>
                  <a:srgbClr val="004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already existing varieties of common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at the time of the application filing </a:t>
            </a:r>
            <a:r>
              <a:rPr lang="es-E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(Art</a:t>
            </a:r>
            <a:r>
              <a:rPr lang="es-E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7 BR)</a:t>
            </a:r>
          </a:p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 smtClean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0" dirty="0" smtClean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Uniform</a:t>
            </a:r>
            <a:r>
              <a:rPr lang="en-US" sz="16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expression of its relevant characteristics </a:t>
            </a:r>
            <a:r>
              <a:rPr lang="es-E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(Art</a:t>
            </a:r>
            <a:r>
              <a:rPr lang="es-E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8 BR</a:t>
            </a:r>
            <a:r>
              <a:rPr lang="es-E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600" dirty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 smtClean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fr-FR" sz="1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Stable</a:t>
            </a:r>
            <a:r>
              <a:rPr lang="en-US" altLang="fr-FR" sz="16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fr-FR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its characteristics, that should </a:t>
            </a:r>
            <a:r>
              <a:rPr lang="en-GB" altLang="fr-FR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remain </a:t>
            </a:r>
            <a:r>
              <a:rPr lang="en-GB" altLang="fr-FR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unchanged after repeated </a:t>
            </a:r>
            <a:r>
              <a:rPr lang="en-GB" altLang="fr-FR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propagation (Art. 9 BR)</a:t>
            </a:r>
          </a:p>
          <a:p>
            <a:pPr lvl="1" indent="0" algn="just" defTabSz="9144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fr-FR" sz="1400" dirty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5E6AFF-553D-4D8D-96CB-158C247E442B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>
              <a:solidFill>
                <a:srgbClr val="002B5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91" y="402731"/>
            <a:ext cx="360843" cy="329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1" y="2748338"/>
            <a:ext cx="2455717" cy="1637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65" y="1107679"/>
            <a:ext cx="2172991" cy="1487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928320"/>
            <a:ext cx="5256584" cy="10965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701" y="4714911"/>
            <a:ext cx="1961718" cy="9997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1984605"/>
            <a:ext cx="592510" cy="412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978" y="3193546"/>
            <a:ext cx="592510" cy="41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53747"/>
            <a:ext cx="7924800" cy="812249"/>
          </a:xfrm>
        </p:spPr>
        <p:txBody>
          <a:bodyPr/>
          <a:lstStyle/>
          <a:p>
            <a:pPr algn="ctr"/>
            <a:r>
              <a:rPr lang="fr-FR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Novelty</a:t>
            </a:r>
            <a:endParaRPr lang="fr-FR" sz="2400" b="1" dirty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72510"/>
            <a:ext cx="8079458" cy="426720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The candidate variety </a:t>
            </a:r>
            <a:r>
              <a:rPr lang="en-US" sz="2000" dirty="0">
                <a:solidFill>
                  <a:srgbClr val="002060"/>
                </a:solidFill>
              </a:rPr>
              <a:t>must </a:t>
            </a:r>
            <a:r>
              <a:rPr lang="en-US" sz="2000" b="1" dirty="0">
                <a:solidFill>
                  <a:srgbClr val="002060"/>
                </a:solidFill>
              </a:rPr>
              <a:t>not</a:t>
            </a:r>
            <a:r>
              <a:rPr lang="en-US" sz="2000" dirty="0">
                <a:solidFill>
                  <a:srgbClr val="002060"/>
                </a:solidFill>
              </a:rPr>
              <a:t> have been </a:t>
            </a:r>
            <a:r>
              <a:rPr lang="en-US" sz="2000" dirty="0" smtClean="0">
                <a:solidFill>
                  <a:srgbClr val="002060"/>
                </a:solidFill>
              </a:rPr>
              <a:t>sold/disposed </a:t>
            </a:r>
            <a:r>
              <a:rPr lang="en-US" sz="2000" dirty="0">
                <a:solidFill>
                  <a:srgbClr val="002060"/>
                </a:solidFill>
              </a:rPr>
              <a:t>of to others by or with the breeder’s consent within the </a:t>
            </a:r>
            <a:r>
              <a:rPr lang="en-US" sz="2000" dirty="0" smtClean="0">
                <a:solidFill>
                  <a:srgbClr val="002060"/>
                </a:solidFill>
              </a:rPr>
              <a:t>EU </a:t>
            </a:r>
            <a:r>
              <a:rPr lang="en-US" sz="2000" dirty="0">
                <a:solidFill>
                  <a:srgbClr val="002060"/>
                </a:solidFill>
              </a:rPr>
              <a:t>for </a:t>
            </a:r>
            <a:r>
              <a:rPr lang="en-US" sz="2000" b="1" dirty="0">
                <a:solidFill>
                  <a:srgbClr val="FF0000"/>
                </a:solidFill>
              </a:rPr>
              <a:t>purposes of exploitation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of </a:t>
            </a:r>
            <a:r>
              <a:rPr lang="en-US" sz="2000" dirty="0">
                <a:solidFill>
                  <a:srgbClr val="002060"/>
                </a:solidFill>
              </a:rPr>
              <a:t>the </a:t>
            </a:r>
            <a:r>
              <a:rPr lang="en-US" sz="2000" dirty="0" smtClean="0">
                <a:solidFill>
                  <a:srgbClr val="002060"/>
                </a:solidFill>
              </a:rPr>
              <a:t>variety [</a:t>
            </a:r>
            <a:r>
              <a:rPr lang="en-US" sz="2000" dirty="0">
                <a:solidFill>
                  <a:srgbClr val="002060"/>
                </a:solidFill>
              </a:rPr>
              <a:t>Art. 10(1) BR</a:t>
            </a:r>
            <a:r>
              <a:rPr lang="en-US" sz="2000" dirty="0" smtClean="0">
                <a:solidFill>
                  <a:srgbClr val="002060"/>
                </a:solidFill>
              </a:rPr>
              <a:t>]: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(</a:t>
            </a:r>
            <a:r>
              <a:rPr lang="en-US" sz="2000" dirty="0">
                <a:solidFill>
                  <a:srgbClr val="002060"/>
                </a:solidFill>
              </a:rPr>
              <a:t>a) earlier than </a:t>
            </a:r>
            <a:r>
              <a:rPr lang="en-US" sz="2000" b="1" dirty="0" smtClean="0">
                <a:solidFill>
                  <a:srgbClr val="00B050"/>
                </a:solidFill>
              </a:rPr>
              <a:t>1 </a:t>
            </a:r>
            <a:r>
              <a:rPr lang="en-US" sz="2000" b="1" dirty="0">
                <a:solidFill>
                  <a:srgbClr val="00B050"/>
                </a:solidFill>
              </a:rPr>
              <a:t>year </a:t>
            </a:r>
            <a:r>
              <a:rPr lang="en-US" sz="2000" dirty="0">
                <a:solidFill>
                  <a:srgbClr val="002060"/>
                </a:solidFill>
              </a:rPr>
              <a:t>before the application date, within the </a:t>
            </a:r>
            <a:r>
              <a:rPr lang="en-US" sz="2000" u="sng" dirty="0" smtClean="0">
                <a:solidFill>
                  <a:srgbClr val="FF0000"/>
                </a:solidFill>
              </a:rPr>
              <a:t>EU</a:t>
            </a:r>
            <a:endParaRPr lang="en-US" sz="2000" u="sng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(b) earlier than </a:t>
            </a:r>
            <a:r>
              <a:rPr lang="en-US" sz="2000" b="1" dirty="0" smtClean="0">
                <a:solidFill>
                  <a:srgbClr val="00B050"/>
                </a:solidFill>
              </a:rPr>
              <a:t>4 </a:t>
            </a:r>
            <a:r>
              <a:rPr lang="en-US" sz="2000" b="1" dirty="0">
                <a:solidFill>
                  <a:srgbClr val="00B050"/>
                </a:solidFill>
              </a:rPr>
              <a:t>years </a:t>
            </a:r>
            <a:r>
              <a:rPr lang="en-US" sz="2000" dirty="0">
                <a:solidFill>
                  <a:srgbClr val="002060"/>
                </a:solidFill>
              </a:rPr>
              <a:t>or, in the case of </a:t>
            </a:r>
            <a:r>
              <a:rPr lang="en-US" sz="2000" i="1" dirty="0">
                <a:solidFill>
                  <a:srgbClr val="00B050"/>
                </a:solidFill>
              </a:rPr>
              <a:t>trees or of vines</a:t>
            </a:r>
            <a:r>
              <a:rPr lang="en-US" sz="2000" dirty="0">
                <a:solidFill>
                  <a:srgbClr val="002060"/>
                </a:solidFill>
              </a:rPr>
              <a:t>, earlier than </a:t>
            </a:r>
            <a:r>
              <a:rPr lang="en-US" sz="2000" b="1" dirty="0" smtClean="0">
                <a:solidFill>
                  <a:srgbClr val="00B050"/>
                </a:solidFill>
              </a:rPr>
              <a:t>6 </a:t>
            </a:r>
            <a:r>
              <a:rPr lang="en-US" sz="2000" b="1" dirty="0">
                <a:solidFill>
                  <a:srgbClr val="00B050"/>
                </a:solidFill>
              </a:rPr>
              <a:t>years </a:t>
            </a:r>
            <a:r>
              <a:rPr lang="en-US" sz="2000" dirty="0">
                <a:solidFill>
                  <a:srgbClr val="002060"/>
                </a:solidFill>
              </a:rPr>
              <a:t>before the </a:t>
            </a:r>
            <a:r>
              <a:rPr lang="en-US" sz="2000" dirty="0" smtClean="0">
                <a:solidFill>
                  <a:srgbClr val="002060"/>
                </a:solidFill>
              </a:rPr>
              <a:t>application </a:t>
            </a:r>
            <a:r>
              <a:rPr lang="en-US" sz="2000" dirty="0">
                <a:solidFill>
                  <a:srgbClr val="002060"/>
                </a:solidFill>
              </a:rPr>
              <a:t>date, </a:t>
            </a:r>
            <a:r>
              <a:rPr lang="en-US" sz="2000" u="sng" dirty="0">
                <a:solidFill>
                  <a:srgbClr val="FF0000"/>
                </a:solidFill>
              </a:rPr>
              <a:t>outside the </a:t>
            </a:r>
            <a:r>
              <a:rPr lang="en-US" sz="2000" u="sng" dirty="0" smtClean="0">
                <a:solidFill>
                  <a:srgbClr val="FF0000"/>
                </a:solidFill>
              </a:rPr>
              <a:t>EU</a:t>
            </a:r>
            <a:endParaRPr lang="en-US" sz="2000" u="sng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23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83345"/>
            <a:ext cx="3120008" cy="1404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89204"/>
            <a:ext cx="1478778" cy="2232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83793"/>
            <a:ext cx="1300679" cy="2071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767" y="430867"/>
            <a:ext cx="360843" cy="329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84225" lvl="1" indent="-342900" algn="ctr" defTabSz="269875">
              <a:lnSpc>
                <a:spcPct val="150000"/>
              </a:lnSpc>
              <a:spcBef>
                <a:spcPct val="20000"/>
              </a:spcBef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</a:t>
            </a:r>
            <a:r>
              <a:rPr lang="en-GB" sz="2800" b="1" kern="12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Introduction to the European Union Plant Variety System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8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  <a:cs typeface="Tahoma" pitchFamily="34" charset="0"/>
              </a:rPr>
              <a:t/>
            </a:r>
            <a:b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78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  <a:cs typeface="Tahoma" pitchFamily="34" charset="0"/>
              </a:rPr>
            </a:b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3200"/>
            <a:ext cx="7924800" cy="4267200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1. </a:t>
            </a:r>
            <a:r>
              <a:rPr lang="en-GB" sz="2400" dirty="0" smtClean="0">
                <a:solidFill>
                  <a:srgbClr val="002060"/>
                </a:solidFill>
              </a:rPr>
              <a:t>Historical Background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2. </a:t>
            </a:r>
            <a:r>
              <a:rPr lang="en-GB" sz="2400" dirty="0" smtClean="0">
                <a:solidFill>
                  <a:srgbClr val="002060"/>
                </a:solidFill>
              </a:rPr>
              <a:t>Coexistence of the CPVR system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3. </a:t>
            </a:r>
            <a:r>
              <a:rPr lang="en-GB" sz="2400" dirty="0" smtClean="0">
                <a:solidFill>
                  <a:srgbClr val="002060"/>
                </a:solidFill>
              </a:rPr>
              <a:t>Legal Basis</a:t>
            </a:r>
            <a:endParaRPr lang="es-E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3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8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609600" y="345132"/>
            <a:ext cx="7924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ES" altLang="es-ES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Variety</a:t>
            </a:r>
            <a:r>
              <a:rPr lang="es-ES" altLang="es-ES" sz="2400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es-ES" altLang="es-ES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Denomination</a:t>
            </a:r>
            <a:endParaRPr lang="es-ES" altLang="es-ES" sz="2400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48866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smtClean="0"/>
              <a:t>The </a:t>
            </a:r>
            <a:r>
              <a:rPr lang="fr-FR" sz="1800" dirty="0" err="1" smtClean="0">
                <a:solidFill>
                  <a:srgbClr val="FF0000"/>
                </a:solidFill>
              </a:rPr>
              <a:t>applicant</a:t>
            </a:r>
            <a:r>
              <a:rPr lang="fr-FR" sz="1800" dirty="0" smtClean="0">
                <a:solidFill>
                  <a:srgbClr val="FF0000"/>
                </a:solidFill>
              </a:rPr>
              <a:t> proposes </a:t>
            </a:r>
            <a:r>
              <a:rPr lang="fr-FR" sz="1800" dirty="0" smtClean="0"/>
              <a:t>the Variety </a:t>
            </a:r>
            <a:r>
              <a:rPr lang="fr-FR" sz="1800" dirty="0" err="1" smtClean="0"/>
              <a:t>Denomination</a:t>
            </a:r>
            <a:r>
              <a:rPr lang="fr-FR" sz="1800" dirty="0" smtClean="0"/>
              <a:t> </a:t>
            </a:r>
            <a:r>
              <a:rPr lang="fr-FR" sz="1800" dirty="0"/>
              <a:t>[Art. 50(3</a:t>
            </a:r>
            <a:r>
              <a:rPr lang="fr-FR" sz="1800" dirty="0" smtClean="0"/>
              <a:t>) BR]</a:t>
            </a:r>
            <a:endParaRPr lang="fr-FR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fr-FR" sz="6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smtClean="0"/>
              <a:t>If </a:t>
            </a:r>
            <a:r>
              <a:rPr lang="fr-FR" sz="1800" dirty="0" err="1" smtClean="0">
                <a:solidFill>
                  <a:srgbClr val="00B050"/>
                </a:solidFill>
              </a:rPr>
              <a:t>suitable</a:t>
            </a:r>
            <a:r>
              <a:rPr lang="fr-FR" sz="1800" dirty="0" smtClean="0"/>
              <a:t>, the Office </a:t>
            </a:r>
            <a:r>
              <a:rPr lang="fr-FR" sz="1800" dirty="0" err="1" smtClean="0"/>
              <a:t>approves</a:t>
            </a:r>
            <a:r>
              <a:rPr lang="fr-FR" sz="1800" dirty="0"/>
              <a:t> </a:t>
            </a:r>
            <a:r>
              <a:rPr lang="fr-FR" sz="1800" dirty="0" err="1" smtClean="0"/>
              <a:t>it</a:t>
            </a:r>
            <a:r>
              <a:rPr lang="fr-FR" sz="1800" dirty="0" smtClean="0"/>
              <a:t> </a:t>
            </a:r>
            <a:r>
              <a:rPr lang="fr-FR" sz="1800" dirty="0"/>
              <a:t>[Art. </a:t>
            </a:r>
            <a:r>
              <a:rPr lang="fr-FR" sz="1800" dirty="0" smtClean="0"/>
              <a:t>54(1) </a:t>
            </a:r>
            <a:r>
              <a:rPr lang="fr-FR" sz="1800" dirty="0"/>
              <a:t>BR]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fr-FR" sz="6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smtClean="0"/>
              <a:t>A </a:t>
            </a:r>
            <a:r>
              <a:rPr lang="fr-FR" sz="1800" dirty="0" err="1" smtClean="0"/>
              <a:t>variety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considered</a:t>
            </a:r>
            <a:r>
              <a:rPr lang="fr-FR" sz="1800" dirty="0" smtClean="0"/>
              <a:t> </a:t>
            </a:r>
            <a:r>
              <a:rPr lang="fr-FR" sz="1800" dirty="0" err="1" smtClean="0"/>
              <a:t>suitable</a:t>
            </a:r>
            <a:r>
              <a:rPr lang="fr-FR" sz="1800" dirty="0" smtClean="0"/>
              <a:t> if </a:t>
            </a:r>
            <a:r>
              <a:rPr lang="fr-FR" sz="1800" dirty="0" err="1" smtClean="0"/>
              <a:t>there</a:t>
            </a:r>
            <a:r>
              <a:rPr lang="fr-FR" sz="1800" dirty="0" smtClean="0"/>
              <a:t> are </a:t>
            </a:r>
            <a:r>
              <a:rPr lang="fr-FR" sz="1800" b="1" u="sng" dirty="0" smtClean="0"/>
              <a:t>no</a:t>
            </a:r>
            <a:r>
              <a:rPr lang="fr-FR" sz="1800" u="sng" dirty="0" smtClean="0"/>
              <a:t> </a:t>
            </a:r>
            <a:r>
              <a:rPr lang="fr-FR" sz="1800" u="sng" dirty="0" err="1" smtClean="0"/>
              <a:t>impediments</a:t>
            </a:r>
            <a:r>
              <a:rPr lang="fr-FR" sz="1800" u="sng" dirty="0" smtClean="0"/>
              <a:t> </a:t>
            </a:r>
            <a:r>
              <a:rPr lang="fr-FR" sz="1800" dirty="0" smtClean="0"/>
              <a:t>(Art. 63 BR)</a:t>
            </a:r>
            <a:endParaRPr lang="fr-FR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20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20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B050"/>
                </a:solidFill>
              </a:rPr>
              <a:t>Variety Denominations </a:t>
            </a:r>
            <a:r>
              <a:rPr lang="en-US" sz="1800" dirty="0" smtClean="0"/>
              <a:t>must </a:t>
            </a:r>
            <a:r>
              <a:rPr lang="en-US" sz="1800" b="1" u="sng" dirty="0" smtClean="0"/>
              <a:t>not</a:t>
            </a:r>
            <a:r>
              <a:rPr lang="en-US" sz="1800" dirty="0" smtClean="0"/>
              <a:t> be confused with </a:t>
            </a:r>
            <a:r>
              <a:rPr lang="en-US" sz="1800" b="1" dirty="0" smtClean="0">
                <a:solidFill>
                  <a:srgbClr val="FF0000"/>
                </a:solidFill>
              </a:rPr>
              <a:t>Trade marks</a:t>
            </a:r>
            <a:r>
              <a:rPr lang="en-US" sz="1800" dirty="0" smtClean="0"/>
              <a:t>! </a:t>
            </a:r>
            <a:endParaRPr lang="en-US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fr-FR" sz="2000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03FAB8-989D-49CE-9F2C-AB5C0EC0A9D0}" type="slidenum">
              <a:rPr lang="fr-FR" altLang="en-US" smtClean="0">
                <a:solidFill>
                  <a:schemeClr val="bg1"/>
                </a:solidFill>
                <a:latin typeface="Tahoma" panose="020B0604030504040204" pitchFamily="34" charset="0"/>
              </a:rPr>
              <a:pPr/>
              <a:t>30</a:t>
            </a:fld>
            <a:endParaRPr lang="fr-FR" altLang="en-US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sz="900" smtClean="0"/>
              <a:t>Seminar on the Benefits of Plant Variety Protection </a:t>
            </a:r>
            <a:endParaRPr lang="fr-FR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86" y="453892"/>
            <a:ext cx="300919" cy="289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871925"/>
            <a:ext cx="5379966" cy="1219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3" y="4911729"/>
            <a:ext cx="977838" cy="806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926" y="4949124"/>
            <a:ext cx="2248612" cy="834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005" y="4704791"/>
            <a:ext cx="1233273" cy="1348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282" y="4714911"/>
            <a:ext cx="1961718" cy="999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4779" y="259067"/>
            <a:ext cx="7772400" cy="90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defTabSz="269875"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Technical </a:t>
            </a:r>
            <a:r>
              <a:rPr lang="en-GB" sz="2400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Examinations </a:t>
            </a:r>
            <a:r>
              <a:rPr lang="en-GB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/>
            </a:r>
            <a:br>
              <a:rPr lang="en-GB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</a:br>
            <a:r>
              <a:rPr lang="en-GB" b="1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/>
            </a:r>
            <a:br>
              <a:rPr lang="en-GB" b="1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</a:br>
            <a:endParaRPr lang="en-GB" b="1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78854" y="1019762"/>
            <a:ext cx="8273940" cy="555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69875" indent="-269875" defTabSz="269875" eaLnBrk="1" hangingPunct="1">
              <a:lnSpc>
                <a:spcPct val="150000"/>
              </a:lnSpc>
              <a:spcBef>
                <a:spcPct val="20000"/>
              </a:spcBef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s-ES" sz="2000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The</a:t>
            </a:r>
            <a:r>
              <a:rPr lang="es-ES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 CPVO has </a:t>
            </a:r>
            <a:r>
              <a:rPr lang="es-ES" sz="2000" b="1" u="sng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not</a:t>
            </a:r>
            <a:r>
              <a:rPr lang="es-ES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created</a:t>
            </a:r>
            <a:r>
              <a:rPr lang="es-ES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its</a:t>
            </a:r>
            <a:r>
              <a:rPr lang="es-ES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own</a:t>
            </a:r>
            <a:r>
              <a:rPr lang="es-ES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technical</a:t>
            </a:r>
            <a:r>
              <a:rPr lang="es-ES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infrastructure</a:t>
            </a:r>
            <a:endParaRPr lang="es-ES" sz="2000" dirty="0">
              <a:solidFill>
                <a:srgbClr val="002060"/>
              </a:solidFill>
              <a:latin typeface="Tahoma"/>
              <a:ea typeface="ＭＳ Ｐゴシック" pitchFamily="92" charset="-128"/>
              <a:cs typeface="Tahoma"/>
            </a:endParaRPr>
          </a:p>
          <a:p>
            <a:pPr marL="269875" lvl="0" indent="-269875" defTabSz="269875" eaLnBrk="1" hangingPunct="1">
              <a:lnSpc>
                <a:spcPct val="150000"/>
              </a:lnSpc>
              <a:spcBef>
                <a:spcPct val="20000"/>
              </a:spcBef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GB" sz="500" dirty="0" smtClean="0">
              <a:solidFill>
                <a:srgbClr val="002060"/>
              </a:solidFill>
              <a:latin typeface="Tahoma"/>
              <a:ea typeface="ＭＳ Ｐゴシック" pitchFamily="92" charset="-128"/>
              <a:cs typeface="Tahoma"/>
            </a:endParaRPr>
          </a:p>
          <a:p>
            <a:pPr marL="269875" lvl="0" indent="-269875" defTabSz="269875" eaLnBrk="1" hangingPunct="1">
              <a:lnSpc>
                <a:spcPct val="150000"/>
              </a:lnSpc>
              <a:spcBef>
                <a:spcPct val="20000"/>
              </a:spcBef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Technical </a:t>
            </a: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examinations are carried out by the </a:t>
            </a:r>
            <a:r>
              <a:rPr lang="en-GB" sz="2000" b="1" dirty="0">
                <a:solidFill>
                  <a:srgbClr val="00B050"/>
                </a:solidFill>
                <a:latin typeface="Tahoma"/>
                <a:ea typeface="ＭＳ Ｐゴシック" pitchFamily="92" charset="-128"/>
                <a:cs typeface="Tahoma"/>
              </a:rPr>
              <a:t>Examination Offices </a:t>
            </a: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(EOs) entrusted by the </a:t>
            </a:r>
            <a:r>
              <a:rPr lang="en-GB" sz="2000" u="sng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Administrative </a:t>
            </a:r>
            <a:r>
              <a:rPr lang="en-GB" sz="2000" u="sng" dirty="0" smtClean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Council</a:t>
            </a:r>
            <a:endParaRPr lang="en-GB" sz="2000" u="sng" dirty="0">
              <a:solidFill>
                <a:srgbClr val="002060"/>
              </a:solidFill>
              <a:latin typeface="Tahoma"/>
              <a:ea typeface="ＭＳ Ｐゴシック" pitchFamily="92" charset="-128"/>
              <a:cs typeface="Tahoma"/>
            </a:endParaRPr>
          </a:p>
          <a:p>
            <a:pPr marL="269875" lvl="0" indent="-269875" defTabSz="269875" eaLnBrk="1" hangingPunct="1">
              <a:lnSpc>
                <a:spcPct val="150000"/>
              </a:lnSpc>
              <a:spcBef>
                <a:spcPct val="20000"/>
              </a:spcBef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GB" sz="500" dirty="0" smtClean="0">
              <a:solidFill>
                <a:srgbClr val="002060"/>
              </a:solidFill>
              <a:latin typeface="Tahoma"/>
              <a:ea typeface="ＭＳ Ｐゴシック" pitchFamily="92" charset="-128"/>
              <a:cs typeface="Tahoma"/>
            </a:endParaRPr>
          </a:p>
          <a:p>
            <a:pPr marL="269875" lvl="0" indent="-269875" defTabSz="269875" eaLnBrk="1" hangingPunct="1">
              <a:lnSpc>
                <a:spcPct val="150000"/>
              </a:lnSpc>
              <a:spcBef>
                <a:spcPct val="20000"/>
              </a:spcBef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The </a:t>
            </a: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attribution of varieties for DUS testing to EOS is done according to </a:t>
            </a:r>
            <a:r>
              <a:rPr lang="en-GB" sz="2000" dirty="0">
                <a:solidFill>
                  <a:srgbClr val="00B050"/>
                </a:solidFill>
                <a:latin typeface="Tahoma"/>
                <a:ea typeface="ＭＳ Ｐゴシック" pitchFamily="92" charset="-128"/>
                <a:cs typeface="Tahoma"/>
              </a:rPr>
              <a:t>defined criteria</a:t>
            </a: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:</a:t>
            </a:r>
          </a:p>
          <a:p>
            <a:pPr marL="647700" lvl="1" eaLnBrk="1" hangingPunct="1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Wish of the breeder (usual criteria)</a:t>
            </a:r>
          </a:p>
          <a:p>
            <a:pPr marL="647700" lvl="1" eaLnBrk="1" hangingPunct="1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Origin of the applicant</a:t>
            </a:r>
          </a:p>
          <a:p>
            <a:pPr marL="647700" lvl="1" eaLnBrk="1" hangingPunct="1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Geographical origin of the variety</a:t>
            </a:r>
          </a:p>
          <a:p>
            <a:pPr marL="647700" lvl="1" eaLnBrk="1" hangingPunct="1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  <a:latin typeface="Tahoma"/>
                <a:ea typeface="ＭＳ Ｐゴシック" pitchFamily="92" charset="-128"/>
                <a:cs typeface="Tahoma"/>
              </a:rPr>
              <a:t>Experience of the EO</a:t>
            </a:r>
          </a:p>
          <a:p>
            <a:pPr marL="269875" lvl="0" indent="-269875" defTabSz="269875" eaLnBrk="1" hangingPunct="1">
              <a:lnSpc>
                <a:spcPct val="150000"/>
              </a:lnSpc>
              <a:spcBef>
                <a:spcPct val="20000"/>
              </a:spcBef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EED8F-A31A-4C17-9A4E-CAC9DE7B63A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43" y="3595340"/>
            <a:ext cx="2916324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00060"/>
            <a:ext cx="1703289" cy="1539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6" y="478870"/>
            <a:ext cx="300919" cy="28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69992"/>
            <a:ext cx="2808312" cy="2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23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105"/>
            <a:ext cx="9144000" cy="689810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5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38" y="394944"/>
            <a:ext cx="8568952" cy="852486"/>
          </a:xfrm>
        </p:spPr>
        <p:txBody>
          <a:bodyPr/>
          <a:lstStyle/>
          <a:p>
            <a:pPr algn="ctr"/>
            <a:r>
              <a:rPr lang="fr-FR" sz="2400" b="1" dirty="0" err="1" smtClean="0"/>
              <a:t>Technical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Protocols</a:t>
            </a:r>
            <a:endParaRPr lang="fr-F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56" y="1196752"/>
            <a:ext cx="8229444" cy="4824536"/>
          </a:xfrm>
        </p:spPr>
        <p:txBody>
          <a:bodyPr/>
          <a:lstStyle/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Technical examinations are </a:t>
            </a: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generally carried </a:t>
            </a:r>
            <a:r>
              <a:rPr lang="en-GB" sz="20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out </a:t>
            </a:r>
            <a:r>
              <a:rPr lang="en-GB" sz="2000" dirty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according </a:t>
            </a:r>
            <a:r>
              <a:rPr lang="en-GB" sz="2000" dirty="0" smtClean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to the CPVO </a:t>
            </a:r>
            <a:r>
              <a:rPr lang="en-GB" sz="2000" dirty="0">
                <a:solidFill>
                  <a:srgbClr val="00B05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technical protocols</a:t>
            </a:r>
            <a:r>
              <a:rPr lang="en-GB" sz="20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[Art. </a:t>
            </a: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56(2) BR]         In default of these, UPOV guidelines shall serve as reference [Art</a:t>
            </a:r>
            <a:r>
              <a:rPr lang="en-GB" sz="20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</a:t>
            </a: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22(3) PR]</a:t>
            </a: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endParaRPr lang="en-GB" sz="500" dirty="0" smtClean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The CPVO technical protocols contain a </a:t>
            </a:r>
            <a:r>
              <a:rPr lang="en-GB" sz="2000" u="sng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compulsory list of characteristics</a:t>
            </a: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to be met by the varieties</a:t>
            </a: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endParaRPr lang="en-GB" sz="500" dirty="0" smtClean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The CPVO protocols are:</a:t>
            </a:r>
          </a:p>
          <a:p>
            <a:pPr lvl="2" algn="just">
              <a:lnSpc>
                <a:spcPct val="150000"/>
              </a:lnSpc>
              <a:buClr>
                <a:srgbClr val="72B633"/>
              </a:buClr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Based 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on the relevant UPOV guidelines</a:t>
            </a:r>
          </a:p>
          <a:p>
            <a:pPr lvl="2" algn="just">
              <a:lnSpc>
                <a:spcPct val="150000"/>
              </a:lnSpc>
              <a:buClr>
                <a:srgbClr val="72B633"/>
              </a:buClr>
              <a:buFont typeface="Arial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E</a:t>
            </a:r>
            <a:r>
              <a:rPr lang="en-GB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laborated 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together with national crop experts</a:t>
            </a:r>
          </a:p>
          <a:p>
            <a:pPr lvl="2" algn="just">
              <a:lnSpc>
                <a:spcPct val="150000"/>
              </a:lnSpc>
              <a:buClr>
                <a:srgbClr val="72B633"/>
              </a:buClr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Formally 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adopted by the CPVO’s Administrative Council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750437"/>
            <a:ext cx="571162" cy="323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8021"/>
            <a:ext cx="300919" cy="289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7" y="112760"/>
            <a:ext cx="2808312" cy="2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8072"/>
            <a:ext cx="7924800" cy="994122"/>
          </a:xfrm>
        </p:spPr>
        <p:txBody>
          <a:bodyPr/>
          <a:lstStyle/>
          <a:p>
            <a:pPr algn="ctr"/>
            <a:r>
              <a:rPr lang="es-ES" sz="2400" b="1" dirty="0" err="1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Technical</a:t>
            </a:r>
            <a:r>
              <a:rPr lang="es-ES" sz="2400" b="1" dirty="0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ES" sz="2400" b="1" dirty="0" err="1">
                <a:latin typeface="Tahoma" pitchFamily="34" charset="0"/>
                <a:ea typeface="ＭＳ Ｐゴシック" pitchFamily="34" charset="-128"/>
                <a:cs typeface="Arial" pitchFamily="34" charset="0"/>
              </a:rPr>
              <a:t>reports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4640"/>
            <a:ext cx="8496944" cy="4680520"/>
          </a:xfrm>
        </p:spPr>
        <p:txBody>
          <a:bodyPr/>
          <a:lstStyle/>
          <a:p>
            <a:pPr lvl="0"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1800" b="1" dirty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report</a:t>
            </a:r>
            <a:r>
              <a:rPr lang="en-GB" sz="1800" dirty="0" smtClean="0">
                <a:solidFill>
                  <a:srgbClr val="004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1"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Issued after </a:t>
            </a:r>
            <a:r>
              <a:rPr lang="en-GB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technical </a:t>
            </a:r>
            <a:r>
              <a:rPr lang="en-GB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examination </a:t>
            </a:r>
          </a:p>
          <a:p>
            <a:pPr lvl="1"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lang="en-GB" sz="1800" dirty="0" smtClean="0">
                <a:solidFill>
                  <a:srgbClr val="002060"/>
                </a:solidFill>
              </a:rPr>
              <a:t>can be positive or negative </a:t>
            </a:r>
          </a:p>
          <a:p>
            <a:pPr lvl="1"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 smtClean="0">
                <a:solidFill>
                  <a:srgbClr val="002060"/>
                </a:solidFill>
              </a:rPr>
              <a:t>If positive, it will include a description of the variety</a:t>
            </a:r>
          </a:p>
          <a:p>
            <a:pPr lvl="1"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 smtClean="0">
                <a:solidFill>
                  <a:srgbClr val="002060"/>
                </a:solidFill>
              </a:rPr>
              <a:t>The applicant has 2 months to send its comments on the report</a:t>
            </a:r>
            <a:endParaRPr lang="es-ES" sz="600" b="1" dirty="0" smtClean="0">
              <a:solidFill>
                <a:srgbClr val="3FA3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endParaRPr lang="es-ES" sz="600" b="1" dirty="0" smtClean="0">
              <a:solidFill>
                <a:srgbClr val="3FA3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s-ES" sz="1800" b="1" dirty="0" err="1" smtClean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Take-over</a:t>
            </a:r>
            <a:r>
              <a:rPr lang="es-ES" sz="1800" b="1" dirty="0" smtClean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s-ES" sz="1800" b="1" dirty="0" err="1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es-ES" sz="1800" b="1" dirty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reports</a:t>
            </a:r>
            <a:r>
              <a:rPr lang="es-ES" sz="1800" dirty="0" smtClean="0">
                <a:solidFill>
                  <a:srgbClr val="004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examination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carried</a:t>
            </a:r>
            <a:r>
              <a:rPr lang="es-ES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entrusted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variety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benefiting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PVRs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entered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listing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CPVO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</a:t>
            </a:r>
            <a:r>
              <a:rPr lang="es-ES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</a:t>
            </a:r>
            <a:r>
              <a:rPr lang="es-ES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</a:t>
            </a:r>
            <a:r>
              <a:rPr lang="es-ES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</a:t>
            </a:r>
            <a:r>
              <a:rPr lang="es-ES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endParaRPr lang="es-ES" sz="600" dirty="0" smtClean="0">
              <a:solidFill>
                <a:srgbClr val="004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s-ES" sz="1800" b="1" dirty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 of </a:t>
            </a:r>
            <a:r>
              <a:rPr lang="es-ES" sz="1800" b="1" dirty="0" err="1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es-ES" sz="1800" b="1" dirty="0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3FA3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reports</a:t>
            </a:r>
            <a:r>
              <a:rPr lang="es-ES" sz="1800" dirty="0" smtClean="0">
                <a:solidFill>
                  <a:srgbClr val="004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CPVO can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reports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authority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s-E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</a:t>
            </a:r>
            <a:endParaRPr lang="en-US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05" y="246341"/>
            <a:ext cx="1394139" cy="1018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7" y="112760"/>
            <a:ext cx="2808312" cy="267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8818"/>
            <a:ext cx="347998" cy="3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1742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Grant</a:t>
            </a:r>
            <a:r>
              <a:rPr lang="es-ES" sz="2400" b="1" dirty="0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 of </a:t>
            </a:r>
            <a:r>
              <a:rPr lang="es-ES" sz="2400" b="1" dirty="0" err="1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lang="es-ES" sz="2400" b="1" dirty="0" smtClean="0">
                <a:latin typeface="Tahoma" pitchFamily="34" charset="0"/>
                <a:ea typeface="ＭＳ Ｐゴシック" pitchFamily="34" charset="-128"/>
                <a:cs typeface="Arial" pitchFamily="34" charset="0"/>
              </a:rPr>
              <a:t> CPVR</a:t>
            </a:r>
            <a:endParaRPr lang="fr-FR" sz="2400" b="1" dirty="0">
              <a:latin typeface="Tahoma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51739"/>
            <a:ext cx="5184576" cy="460973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If the Office </a:t>
            </a:r>
            <a:r>
              <a:rPr lang="en-US" sz="1800" dirty="0" smtClean="0"/>
              <a:t>considers that the </a:t>
            </a:r>
            <a:r>
              <a:rPr lang="en-US" sz="1800" dirty="0">
                <a:solidFill>
                  <a:srgbClr val="00B050"/>
                </a:solidFill>
              </a:rPr>
              <a:t>examination </a:t>
            </a:r>
            <a:r>
              <a:rPr lang="en-US" sz="1800" dirty="0" smtClean="0">
                <a:solidFill>
                  <a:srgbClr val="00B050"/>
                </a:solidFill>
              </a:rPr>
              <a:t>findings are sufficient</a:t>
            </a:r>
            <a:r>
              <a:rPr lang="en-US" sz="1800" dirty="0" smtClean="0"/>
              <a:t> and </a:t>
            </a:r>
            <a:r>
              <a:rPr lang="en-US" sz="1800" dirty="0"/>
              <a:t>there are </a:t>
            </a:r>
            <a:r>
              <a:rPr lang="en-US" sz="1800" b="1" u="sng" dirty="0">
                <a:solidFill>
                  <a:srgbClr val="00B050"/>
                </a:solidFill>
              </a:rPr>
              <a:t>no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impediments</a:t>
            </a:r>
            <a:r>
              <a:rPr lang="en-US" sz="1800" dirty="0" smtClean="0"/>
              <a:t>, </a:t>
            </a:r>
            <a:r>
              <a:rPr lang="en-US" sz="1800" dirty="0"/>
              <a:t>it shall </a:t>
            </a:r>
            <a:r>
              <a:rPr lang="en-US" sz="1800" b="1" dirty="0"/>
              <a:t>grant the </a:t>
            </a:r>
            <a:r>
              <a:rPr lang="en-US" sz="1800" b="1" dirty="0" smtClean="0"/>
              <a:t>CPVR</a:t>
            </a:r>
            <a:r>
              <a:rPr lang="en-US" sz="1800" dirty="0" smtClean="0"/>
              <a:t> and the </a:t>
            </a:r>
            <a:r>
              <a:rPr lang="en-US" sz="1800" dirty="0"/>
              <a:t>decision shall include an </a:t>
            </a:r>
            <a:r>
              <a:rPr lang="en-US" sz="1800" u="sng" dirty="0"/>
              <a:t>official description</a:t>
            </a:r>
            <a:r>
              <a:rPr lang="en-US" sz="1800" dirty="0"/>
              <a:t> of </a:t>
            </a:r>
            <a:r>
              <a:rPr lang="en-US" sz="1800" dirty="0" smtClean="0"/>
              <a:t>the variety </a:t>
            </a:r>
            <a:r>
              <a:rPr lang="es-ES" sz="1800" dirty="0" smtClean="0"/>
              <a:t>(Art. 62 BR)</a:t>
            </a:r>
          </a:p>
          <a:p>
            <a:pPr marL="0" indent="0" algn="just">
              <a:buNone/>
            </a:pPr>
            <a:endParaRPr lang="es-ES" sz="1800" dirty="0" smtClean="0"/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If a CPVR requirement is </a:t>
            </a:r>
            <a:r>
              <a:rPr lang="en-US" sz="1800" b="1" u="sng" dirty="0" smtClean="0"/>
              <a:t>not</a:t>
            </a:r>
            <a:r>
              <a:rPr lang="en-US" sz="1800" dirty="0" smtClean="0"/>
              <a:t> fulfilled, the application is </a:t>
            </a:r>
            <a:r>
              <a:rPr lang="en-US" sz="1800" b="1" dirty="0" smtClean="0">
                <a:solidFill>
                  <a:srgbClr val="FF0000"/>
                </a:solidFill>
              </a:rPr>
              <a:t>rejected</a:t>
            </a:r>
            <a:r>
              <a:rPr lang="en-US" sz="1800" dirty="0" smtClean="0"/>
              <a:t> (Art. 61 BR)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pic>
        <p:nvPicPr>
          <p:cNvPr id="6" name="Content Placeholder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66" y="1556792"/>
            <a:ext cx="3008734" cy="42559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28" y="4365104"/>
            <a:ext cx="1879135" cy="1876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347998" cy="335110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625126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7" y="112760"/>
            <a:ext cx="2808312" cy="2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73" y="464438"/>
            <a:ext cx="8077200" cy="1143000"/>
          </a:xfrm>
        </p:spPr>
        <p:txBody>
          <a:bodyPr/>
          <a:lstStyle/>
          <a:p>
            <a:pPr algn="ctr"/>
            <a:r>
              <a:rPr lang="es-ES" sz="2400" b="1" dirty="0" err="1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Fees</a:t>
            </a:r>
            <a:endParaRPr lang="en-US" sz="2400" b="1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78024"/>
            <a:ext cx="7924800" cy="552757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2000" b="1" dirty="0" smtClean="0">
                <a:solidFill>
                  <a:srgbClr val="002060"/>
                </a:solidFill>
                <a:cs typeface="Arial" pitchFamily="34" charset="0"/>
              </a:rPr>
              <a:t>Application 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fee</a:t>
            </a: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:	  </a:t>
            </a:r>
          </a:p>
          <a:p>
            <a:pPr marL="704850" lvl="1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paper</a:t>
            </a:r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–</a:t>
            </a:r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6"/>
                </a:solidFill>
                <a:cs typeface="Arial" pitchFamily="34" charset="0"/>
              </a:rPr>
              <a:t>650 </a:t>
            </a:r>
            <a:r>
              <a:rPr lang="en-GB" sz="2000" dirty="0" smtClean="0">
                <a:solidFill>
                  <a:schemeClr val="accent6"/>
                </a:solidFill>
                <a:cs typeface="Arial" pitchFamily="34" charset="0"/>
              </a:rPr>
              <a:t>EUR</a:t>
            </a:r>
          </a:p>
          <a:p>
            <a:pPr marL="704850" lvl="1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rgbClr val="002060"/>
                </a:solidFill>
                <a:cs typeface="Arial" pitchFamily="34" charset="0"/>
              </a:rPr>
              <a:t>online </a:t>
            </a:r>
            <a:r>
              <a:rPr lang="fr-FR" sz="2000" dirty="0">
                <a:solidFill>
                  <a:srgbClr val="002060"/>
                </a:solidFill>
                <a:cs typeface="Arial" pitchFamily="34" charset="0"/>
              </a:rPr>
              <a:t>– </a:t>
            </a:r>
            <a:r>
              <a:rPr lang="fr-FR" sz="2000" dirty="0">
                <a:solidFill>
                  <a:schemeClr val="accent6"/>
                </a:solidFill>
                <a:cs typeface="Arial" pitchFamily="34" charset="0"/>
              </a:rPr>
              <a:t>450 </a:t>
            </a:r>
            <a:r>
              <a:rPr lang="fr-FR" sz="2000" dirty="0" smtClean="0">
                <a:solidFill>
                  <a:schemeClr val="accent6"/>
                </a:solidFill>
                <a:cs typeface="Arial" pitchFamily="34" charset="0"/>
              </a:rPr>
              <a:t>EUR</a:t>
            </a:r>
            <a:endParaRPr lang="fr-FR" sz="1800" dirty="0" smtClean="0">
              <a:solidFill>
                <a:schemeClr val="accent6"/>
              </a:solidFill>
              <a:cs typeface="Arial" pitchFamily="34" charset="0"/>
            </a:endParaRPr>
          </a:p>
          <a:p>
            <a:pPr marL="269875" lvl="1" indent="-269875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GB" sz="5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269875" lvl="1" indent="-269875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2000" b="1" dirty="0" smtClean="0">
                <a:solidFill>
                  <a:srgbClr val="002060"/>
                </a:solidFill>
                <a:cs typeface="Arial" pitchFamily="34" charset="0"/>
              </a:rPr>
              <a:t>Examination 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fee</a:t>
            </a: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 	</a:t>
            </a:r>
            <a:r>
              <a:rPr lang="en-GB" sz="2000" dirty="0">
                <a:solidFill>
                  <a:schemeClr val="accent6"/>
                </a:solidFill>
                <a:cs typeface="Arial" pitchFamily="34" charset="0"/>
              </a:rPr>
              <a:t>1430 - 3210 EUR</a:t>
            </a:r>
          </a:p>
          <a:p>
            <a:pPr marL="704850" lvl="1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per year/cycle of DUS test</a:t>
            </a:r>
          </a:p>
          <a:p>
            <a:pPr marL="269875" lvl="1" indent="-269875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GB" sz="5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269875" lvl="1" indent="-269875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2000" b="1" dirty="0" smtClean="0">
                <a:solidFill>
                  <a:srgbClr val="002060"/>
                </a:solidFill>
                <a:cs typeface="Arial" pitchFamily="34" charset="0"/>
              </a:rPr>
              <a:t>Take 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over fee</a:t>
            </a: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	</a:t>
            </a:r>
            <a:r>
              <a:rPr lang="en-GB" sz="2000" b="1" dirty="0" smtClean="0">
                <a:solidFill>
                  <a:srgbClr val="002060"/>
                </a:solidFill>
                <a:cs typeface="Arial" pitchFamily="34" charset="0"/>
              </a:rPr>
              <a:t>  </a:t>
            </a:r>
            <a:r>
              <a:rPr lang="en-GB" sz="2000" dirty="0" smtClean="0">
                <a:solidFill>
                  <a:schemeClr val="accent6"/>
                </a:solidFill>
                <a:cs typeface="Arial" pitchFamily="34" charset="0"/>
              </a:rPr>
              <a:t>320 </a:t>
            </a:r>
            <a:r>
              <a:rPr lang="en-GB" sz="2000" dirty="0">
                <a:solidFill>
                  <a:schemeClr val="accent6"/>
                </a:solidFill>
                <a:cs typeface="Arial" pitchFamily="34" charset="0"/>
              </a:rPr>
              <a:t>EUR</a:t>
            </a:r>
          </a:p>
          <a:p>
            <a:pPr marL="269875" lvl="1" indent="-269875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GB" sz="5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269875" lvl="1" indent="-269875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2000" b="1" dirty="0" smtClean="0">
                <a:solidFill>
                  <a:srgbClr val="002060"/>
                </a:solidFill>
                <a:cs typeface="Arial" pitchFamily="34" charset="0"/>
              </a:rPr>
              <a:t>Annual 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fee</a:t>
            </a: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      </a:t>
            </a:r>
            <a:r>
              <a:rPr lang="en-GB" sz="2000" b="1" dirty="0" smtClean="0">
                <a:solidFill>
                  <a:srgbClr val="002060"/>
                </a:solidFill>
                <a:cs typeface="Arial" pitchFamily="34" charset="0"/>
              </a:rPr>
              <a:t>  </a:t>
            </a:r>
            <a:r>
              <a:rPr lang="en-GB" sz="2000" dirty="0" smtClean="0">
                <a:solidFill>
                  <a:schemeClr val="accent6"/>
                </a:solidFill>
                <a:cs typeface="Arial" pitchFamily="34" charset="0"/>
              </a:rPr>
              <a:t>330 EUR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7" name="Picture 6" descr="See original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95" y="2321025"/>
            <a:ext cx="3749686" cy="281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7" y="112760"/>
            <a:ext cx="2808312" cy="267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34" y="554866"/>
            <a:ext cx="306166" cy="2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08079" y="1257360"/>
            <a:ext cx="8594979" cy="461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Community Plant Variety Rights 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Application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Procedure</a:t>
            </a: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</a:t>
            </a:r>
            <a:r>
              <a:rPr lang="en-GB" sz="2000" b="1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Proceedings before the </a:t>
            </a:r>
            <a:r>
              <a:rPr lang="en-GB" sz="2000" b="1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Office and appeals</a:t>
            </a:r>
            <a:endParaRPr lang="en-GB" sz="2000" b="1" dirty="0">
              <a:solidFill>
                <a:srgbClr val="00206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Statistics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Remarks</a:t>
            </a:r>
            <a:endParaRPr lang="en-GB" sz="20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6" y="3403247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V. </a:t>
            </a:r>
            <a:r>
              <a:rPr lang="es-ES" sz="2400" b="1" dirty="0" err="1" smtClean="0"/>
              <a:t>Proceedings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before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Office and appeals</a:t>
            </a:r>
            <a:endParaRPr lang="es-E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1. </a:t>
            </a:r>
            <a:r>
              <a:rPr lang="en-GB" sz="2400" dirty="0" smtClean="0">
                <a:solidFill>
                  <a:srgbClr val="002060"/>
                </a:solidFill>
              </a:rPr>
              <a:t>Objection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2. </a:t>
            </a:r>
            <a:r>
              <a:rPr lang="es-ES" sz="2400" dirty="0" err="1" smtClean="0">
                <a:solidFill>
                  <a:srgbClr val="002060"/>
                </a:solidFill>
              </a:rPr>
              <a:t>Nullity</a:t>
            </a:r>
            <a:endParaRPr lang="es-ES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3. </a:t>
            </a:r>
            <a:r>
              <a:rPr lang="en-GB" sz="2400" dirty="0" smtClean="0">
                <a:solidFill>
                  <a:srgbClr val="002060"/>
                </a:solidFill>
              </a:rPr>
              <a:t>Cancellation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4. </a:t>
            </a:r>
            <a:r>
              <a:rPr lang="en-GB" sz="2400" dirty="0" smtClean="0">
                <a:solidFill>
                  <a:srgbClr val="002060"/>
                </a:solidFill>
              </a:rPr>
              <a:t>Appeals</a:t>
            </a:r>
            <a:endParaRPr lang="en-GB" sz="2400" dirty="0">
              <a:solidFill>
                <a:srgbClr val="002060"/>
              </a:solidFill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38</a:t>
            </a:fld>
            <a:endParaRPr lang="fr-FR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33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7941"/>
            <a:ext cx="7924800" cy="1129737"/>
          </a:xfrm>
        </p:spPr>
        <p:txBody>
          <a:bodyPr/>
          <a:lstStyle/>
          <a:p>
            <a:pPr algn="ctr"/>
            <a:r>
              <a:rPr lang="es-ES" sz="2400" b="1" dirty="0" err="1" smtClean="0"/>
              <a:t>Objection</a:t>
            </a:r>
            <a:endParaRPr lang="fr-F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51706"/>
            <a:ext cx="8140824" cy="5576663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B050"/>
                </a:solidFill>
              </a:rPr>
              <a:t>Any </a:t>
            </a:r>
            <a:r>
              <a:rPr lang="en-US" sz="1800" dirty="0">
                <a:solidFill>
                  <a:srgbClr val="00B050"/>
                </a:solidFill>
              </a:rPr>
              <a:t>person may </a:t>
            </a:r>
            <a:r>
              <a:rPr lang="en-US" sz="1800" dirty="0">
                <a:solidFill>
                  <a:srgbClr val="002060"/>
                </a:solidFill>
              </a:rPr>
              <a:t>lodge with the </a:t>
            </a:r>
            <a:r>
              <a:rPr lang="en-US" sz="1800" dirty="0" smtClean="0">
                <a:solidFill>
                  <a:srgbClr val="002060"/>
                </a:solidFill>
              </a:rPr>
              <a:t>CPVO </a:t>
            </a:r>
            <a:r>
              <a:rPr lang="en-US" sz="1800" dirty="0">
                <a:solidFill>
                  <a:srgbClr val="002060"/>
                </a:solidFill>
              </a:rPr>
              <a:t>a written objection to the grant of a </a:t>
            </a:r>
            <a:r>
              <a:rPr lang="en-US" sz="1800" dirty="0" smtClean="0">
                <a:solidFill>
                  <a:srgbClr val="002060"/>
                </a:solidFill>
              </a:rPr>
              <a:t>CPVR (Art. 59 BR)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4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Objectors </a:t>
            </a:r>
            <a:r>
              <a:rPr lang="en-US" sz="1800" dirty="0">
                <a:solidFill>
                  <a:srgbClr val="002060"/>
                </a:solidFill>
              </a:rPr>
              <a:t>shall be </a:t>
            </a:r>
            <a:r>
              <a:rPr lang="en-US" sz="1800" dirty="0">
                <a:solidFill>
                  <a:srgbClr val="00B050"/>
                </a:solidFill>
              </a:rPr>
              <a:t>party to the </a:t>
            </a:r>
            <a:r>
              <a:rPr lang="en-US" sz="1800" dirty="0" smtClean="0">
                <a:solidFill>
                  <a:srgbClr val="00B050"/>
                </a:solidFill>
              </a:rPr>
              <a:t>CPVR grant proceedings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4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Objections </a:t>
            </a:r>
            <a:r>
              <a:rPr lang="en-US" sz="1800" dirty="0">
                <a:solidFill>
                  <a:srgbClr val="002060"/>
                </a:solidFill>
              </a:rPr>
              <a:t>may be based only on the </a:t>
            </a:r>
            <a:r>
              <a:rPr lang="en-US" sz="1800" dirty="0">
                <a:solidFill>
                  <a:srgbClr val="00B050"/>
                </a:solidFill>
              </a:rPr>
              <a:t>grounds</a:t>
            </a:r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of: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Conditions laid down in Articles 7 to </a:t>
            </a:r>
            <a:r>
              <a:rPr lang="en-US" sz="1800" dirty="0" smtClean="0">
                <a:solidFill>
                  <a:srgbClr val="002060"/>
                </a:solidFill>
              </a:rPr>
              <a:t>11 BR </a:t>
            </a:r>
          </a:p>
          <a:p>
            <a:pPr marL="10477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 objection may be lodged </a:t>
            </a:r>
            <a:r>
              <a:rPr lang="en-US" sz="1600" i="1" dirty="0" smtClean="0">
                <a:solidFill>
                  <a:srgbClr val="52AD39"/>
                </a:solidFill>
              </a:rPr>
              <a:t>at any time </a:t>
            </a:r>
            <a:r>
              <a:rPr lang="en-US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after the application and prior to a grant/refusal decision</a:t>
            </a:r>
            <a:endParaRPr lang="en-US" sz="1600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</a:rPr>
              <a:t>An </a:t>
            </a:r>
            <a:r>
              <a:rPr lang="en-US" sz="1800" dirty="0">
                <a:solidFill>
                  <a:srgbClr val="002060"/>
                </a:solidFill>
              </a:rPr>
              <a:t>impediment to a proposed variety </a:t>
            </a:r>
            <a:r>
              <a:rPr lang="en-US" sz="1800" dirty="0" smtClean="0">
                <a:solidFill>
                  <a:srgbClr val="002060"/>
                </a:solidFill>
              </a:rPr>
              <a:t>denomination</a:t>
            </a:r>
            <a:endParaRPr lang="en-US" sz="1800" dirty="0">
              <a:solidFill>
                <a:srgbClr val="002060"/>
              </a:solidFill>
            </a:endParaRPr>
          </a:p>
          <a:p>
            <a:pPr marL="1104900" lvl="2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1600" i="1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es-ES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objection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shall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be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lodged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rgbClr val="52AD39"/>
                </a:solidFill>
              </a:rPr>
              <a:t>within</a:t>
            </a:r>
            <a:r>
              <a:rPr lang="es-ES" sz="1600" i="1" dirty="0">
                <a:solidFill>
                  <a:srgbClr val="52AD39"/>
                </a:solidFill>
              </a:rPr>
              <a:t> 3 </a:t>
            </a:r>
            <a:r>
              <a:rPr lang="es-ES" sz="1600" i="1" dirty="0" err="1">
                <a:solidFill>
                  <a:srgbClr val="52AD39"/>
                </a:solidFill>
              </a:rPr>
              <a:t>months</a:t>
            </a:r>
            <a:r>
              <a:rPr lang="es-ES" sz="1600" i="1" dirty="0">
                <a:solidFill>
                  <a:srgbClr val="52AD39"/>
                </a:solidFill>
              </a:rPr>
              <a:t> 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of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publication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of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proposed</a:t>
            </a:r>
            <a:r>
              <a:rPr lang="es-ES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variety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s-ES" sz="1600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denomination</a:t>
            </a:r>
            <a:r>
              <a:rPr lang="es-ES" sz="160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fr-FR" sz="1600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400" dirty="0" smtClean="0">
              <a:solidFill>
                <a:srgbClr val="002060"/>
              </a:solidFill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002060"/>
                </a:solidFill>
              </a:rPr>
              <a:t>Decisions </a:t>
            </a:r>
            <a:r>
              <a:rPr lang="en-GB" sz="1800" dirty="0">
                <a:solidFill>
                  <a:srgbClr val="002060"/>
                </a:solidFill>
              </a:rPr>
              <a:t>on objections are taken by the ad hoc </a:t>
            </a:r>
            <a:r>
              <a:rPr lang="en-GB" sz="1800" dirty="0">
                <a:solidFill>
                  <a:srgbClr val="00B050"/>
                </a:solidFill>
              </a:rPr>
              <a:t>Committee of 3 members</a:t>
            </a:r>
          </a:p>
          <a:p>
            <a:pPr marL="1104900" lvl="2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s-ES" sz="1600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2" y="87541"/>
            <a:ext cx="4608512" cy="275409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18034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389" y="389902"/>
            <a:ext cx="7924800" cy="1143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2400" b="1" dirty="0" err="1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Historial</a:t>
            </a:r>
            <a:r>
              <a:rPr lang="en-GB" sz="2400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Background</a:t>
            </a:r>
            <a:endParaRPr lang="fr-F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29509"/>
            <a:ext cx="8352928" cy="4824536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 </a:t>
            </a:r>
            <a:r>
              <a:rPr lang="es-ES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generis </a:t>
            </a:r>
            <a:r>
              <a:rPr lang="es-ES" sz="18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es-ES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industrial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property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varieties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(Art. 1 BR)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intellectual property rights granted under this system are valid 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throughout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territory of the </a:t>
            </a:r>
            <a:r>
              <a:rPr lang="en-US" sz="1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Member States of the </a:t>
            </a:r>
            <a:r>
              <a:rPr lang="en-US" sz="18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encompassing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</a:t>
            </a:r>
            <a:r>
              <a:rPr lang="en-US" sz="1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million </a:t>
            </a:r>
            <a:r>
              <a:rPr lang="en-US" sz="18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consumers</a:t>
            </a:r>
            <a:endParaRPr lang="es-ES" sz="18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</a:t>
            </a:r>
            <a:r>
              <a:rPr lang="es-ES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es-ES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Council </a:t>
            </a:r>
            <a:r>
              <a:rPr lang="es-ES" sz="18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Regulation</a:t>
            </a:r>
            <a:r>
              <a:rPr lang="es-ES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1994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modelled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New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Varieties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1991 (</a:t>
            </a:r>
            <a:r>
              <a:rPr lang="es-ES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 UPOV </a:t>
            </a:r>
            <a:r>
              <a:rPr lang="es-ES" sz="18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ES" sz="1800" dirty="0" smtClean="0">
              <a:solidFill>
                <a:srgbClr val="52AD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became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party</a:t>
            </a:r>
            <a:r>
              <a:rPr lang="es-ES" sz="1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UPOV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inter-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governmental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s-ES" sz="18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2005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ñ</a:t>
            </a:r>
            <a:endParaRPr lang="es-ES" sz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17" y="589179"/>
            <a:ext cx="300919" cy="289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4" y="133341"/>
            <a:ext cx="5176639" cy="219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3" y="133341"/>
            <a:ext cx="1094001" cy="10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772" y="476672"/>
            <a:ext cx="8568692" cy="44644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96838" lvl="1" indent="0" algn="ctr" defTabSz="269875">
              <a:buClr>
                <a:srgbClr val="72B633"/>
              </a:buClr>
              <a:buFont typeface="Arial" pitchFamily="34" charset="0"/>
              <a:buNone/>
            </a:pPr>
            <a:endParaRPr lang="en-GB" sz="32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96838" lvl="1" indent="0" algn="ctr" defTabSz="269875">
              <a:buClr>
                <a:srgbClr val="72B633"/>
              </a:buClr>
              <a:buFont typeface="Arial" pitchFamily="34" charset="0"/>
              <a:buNone/>
            </a:pPr>
            <a:endParaRPr lang="en-GB" sz="2400" b="1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96838" lvl="1" indent="0" algn="ctr" defTabSz="269875">
              <a:buClr>
                <a:srgbClr val="72B633"/>
              </a:buClr>
              <a:buFont typeface="Arial" pitchFamily="34" charset="0"/>
              <a:buNone/>
            </a:pPr>
            <a:r>
              <a:rPr lang="en-GB" sz="2400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Nullity</a:t>
            </a:r>
            <a:endParaRPr lang="en-US" sz="1200" dirty="0" smtClean="0"/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US" sz="400" dirty="0" smtClean="0">
              <a:solidFill>
                <a:srgbClr val="002060"/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Nullity </a:t>
            </a:r>
            <a:r>
              <a:rPr lang="en-US" sz="1800" dirty="0">
                <a:solidFill>
                  <a:srgbClr val="002060"/>
                </a:solidFill>
              </a:rPr>
              <a:t>actions </a:t>
            </a:r>
            <a:r>
              <a:rPr lang="en-US" sz="1800" dirty="0" smtClean="0">
                <a:solidFill>
                  <a:srgbClr val="002060"/>
                </a:solidFill>
              </a:rPr>
              <a:t>may </a:t>
            </a:r>
            <a:r>
              <a:rPr lang="en-US" sz="1800" dirty="0">
                <a:solidFill>
                  <a:srgbClr val="002060"/>
                </a:solidFill>
              </a:rPr>
              <a:t>be initiated by the Office </a:t>
            </a:r>
            <a:r>
              <a:rPr lang="en-US" sz="1800" u="sng" dirty="0">
                <a:solidFill>
                  <a:srgbClr val="002060"/>
                </a:solidFill>
              </a:rPr>
              <a:t>on its own motion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u="sng" dirty="0">
                <a:solidFill>
                  <a:srgbClr val="002060"/>
                </a:solidFill>
              </a:rPr>
              <a:t>or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u="sng" dirty="0">
                <a:solidFill>
                  <a:srgbClr val="002060"/>
                </a:solidFill>
              </a:rPr>
              <a:t>upon request</a:t>
            </a:r>
            <a:r>
              <a:rPr lang="en-US" sz="1800" dirty="0" smtClean="0">
                <a:solidFill>
                  <a:srgbClr val="002060"/>
                </a:solidFill>
              </a:rPr>
              <a:t> (Art. 53a PR)</a:t>
            </a:r>
            <a:endParaRPr lang="en-US" sz="1800" dirty="0">
              <a:solidFill>
                <a:srgbClr val="002060"/>
              </a:solidFill>
            </a:endParaRPr>
          </a:p>
          <a:p>
            <a:pPr marL="439738" lvl="1" indent="-342900" algn="just" defTabSz="269875"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US" sz="900" dirty="0" smtClean="0">
              <a:solidFill>
                <a:srgbClr val="002060"/>
              </a:solidFill>
            </a:endParaRPr>
          </a:p>
          <a:p>
            <a:pPr marL="439738" lvl="1" indent="-342900" algn="just" defTabSz="269875"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The </a:t>
            </a:r>
            <a:r>
              <a:rPr lang="en-US" sz="1800" dirty="0">
                <a:solidFill>
                  <a:srgbClr val="002060"/>
                </a:solidFill>
              </a:rPr>
              <a:t>Office shall declare the </a:t>
            </a:r>
            <a:r>
              <a:rPr lang="en-US" sz="1800" dirty="0" smtClean="0">
                <a:solidFill>
                  <a:srgbClr val="002060"/>
                </a:solidFill>
              </a:rPr>
              <a:t>CPVR </a:t>
            </a:r>
            <a:r>
              <a:rPr lang="en-US" sz="1800" b="1" dirty="0" smtClean="0">
                <a:solidFill>
                  <a:srgbClr val="FF0000"/>
                </a:solidFill>
              </a:rPr>
              <a:t>null </a:t>
            </a:r>
            <a:r>
              <a:rPr lang="en-US" sz="1800" b="1" dirty="0">
                <a:solidFill>
                  <a:srgbClr val="FF0000"/>
                </a:solidFill>
              </a:rPr>
              <a:t>and void </a:t>
            </a:r>
            <a:r>
              <a:rPr lang="en-US" sz="1800" dirty="0">
                <a:solidFill>
                  <a:srgbClr val="002060"/>
                </a:solidFill>
              </a:rPr>
              <a:t>if (Art. 20 BR): 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the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conditions laid down in Articles 7 </a:t>
            </a:r>
            <a:r>
              <a:rPr lang="en-US" sz="1600" dirty="0" smtClean="0">
                <a:solidFill>
                  <a:srgbClr val="52AD39"/>
                </a:solidFill>
              </a:rPr>
              <a:t>(distinctness) </a:t>
            </a:r>
            <a:r>
              <a:rPr lang="en-US" sz="1600" b="1" u="sng" dirty="0" smtClean="0">
                <a:solidFill>
                  <a:srgbClr val="002060"/>
                </a:solidFill>
              </a:rPr>
              <a:t>or</a:t>
            </a:r>
            <a:r>
              <a:rPr lang="en-US" sz="1600" dirty="0" smtClean="0">
                <a:solidFill>
                  <a:srgbClr val="52AD39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10 BR </a:t>
            </a:r>
            <a:r>
              <a:rPr lang="en-US" sz="1600" dirty="0" smtClean="0">
                <a:solidFill>
                  <a:srgbClr val="52AD39"/>
                </a:solidFill>
              </a:rPr>
              <a:t>(novelty) </a:t>
            </a:r>
            <a:r>
              <a:rPr lang="en-US" sz="1600" dirty="0">
                <a:solidFill>
                  <a:srgbClr val="002060"/>
                </a:solidFill>
              </a:rPr>
              <a:t>were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52AD39"/>
                </a:solidFill>
              </a:rPr>
              <a:t>not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complied with at the time of the CPVR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</a:rPr>
              <a:t>the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conditions laid down in Articles 8 </a:t>
            </a:r>
            <a:r>
              <a:rPr lang="en-US" sz="1600" dirty="0" smtClean="0">
                <a:solidFill>
                  <a:srgbClr val="52AD39"/>
                </a:solidFill>
              </a:rPr>
              <a:t>(uniformity) </a:t>
            </a:r>
            <a:r>
              <a:rPr lang="en-US" sz="1600" dirty="0">
                <a:solidFill>
                  <a:srgbClr val="002060"/>
                </a:solidFill>
              </a:rPr>
              <a:t>and 9 BR </a:t>
            </a:r>
            <a:r>
              <a:rPr lang="en-US" sz="1600" dirty="0" smtClean="0">
                <a:solidFill>
                  <a:srgbClr val="52AD39"/>
                </a:solidFill>
              </a:rPr>
              <a:t>(stability)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were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52AD39"/>
                </a:solidFill>
              </a:rPr>
              <a:t>not</a:t>
            </a:r>
            <a:r>
              <a:rPr lang="en-US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complied with at the time of grant </a:t>
            </a:r>
            <a:endParaRPr lang="en-US" sz="1600" b="1" u="sng" dirty="0">
              <a:solidFill>
                <a:srgbClr val="002060"/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</a:rPr>
              <a:t>the </a:t>
            </a:r>
            <a:r>
              <a:rPr lang="en-US" sz="1600" dirty="0">
                <a:solidFill>
                  <a:srgbClr val="002060"/>
                </a:solidFill>
              </a:rPr>
              <a:t>right has been granted to a person who is </a:t>
            </a:r>
            <a:r>
              <a:rPr lang="en-US" sz="1600" b="1" dirty="0">
                <a:solidFill>
                  <a:srgbClr val="52AD39"/>
                </a:solidFill>
              </a:rPr>
              <a:t>not</a:t>
            </a:r>
            <a:r>
              <a:rPr lang="en-US" sz="1600" dirty="0">
                <a:solidFill>
                  <a:srgbClr val="52AD39"/>
                </a:solidFill>
              </a:rPr>
              <a:t> entitled </a:t>
            </a:r>
            <a:r>
              <a:rPr lang="en-US" sz="1600" dirty="0">
                <a:solidFill>
                  <a:srgbClr val="002060"/>
                </a:solidFill>
              </a:rPr>
              <a:t>to </a:t>
            </a:r>
            <a:r>
              <a:rPr lang="en-US" sz="1600" dirty="0" smtClean="0">
                <a:solidFill>
                  <a:srgbClr val="002060"/>
                </a:solidFill>
              </a:rPr>
              <a:t>it</a:t>
            </a:r>
            <a:endParaRPr lang="en-US" sz="1400" dirty="0">
              <a:solidFill>
                <a:srgbClr val="002060"/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endParaRPr lang="en-US" sz="600" dirty="0" smtClean="0">
              <a:solidFill>
                <a:srgbClr val="002060"/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smtClean="0">
                <a:solidFill>
                  <a:srgbClr val="002060"/>
                </a:solidFill>
              </a:rPr>
              <a:t>If the nullity action succeeds, the CPVR </a:t>
            </a:r>
            <a:r>
              <a:rPr lang="en-US" sz="1800" dirty="0">
                <a:solidFill>
                  <a:srgbClr val="002060"/>
                </a:solidFill>
              </a:rPr>
              <a:t>shall be deemed </a:t>
            </a:r>
            <a:r>
              <a:rPr lang="en-US" sz="1800" b="1" u="sng" dirty="0">
                <a:solidFill>
                  <a:srgbClr val="002060"/>
                </a:solidFill>
              </a:rPr>
              <a:t>not</a:t>
            </a:r>
            <a:r>
              <a:rPr lang="en-US" sz="1800" dirty="0">
                <a:solidFill>
                  <a:srgbClr val="002060"/>
                </a:solidFill>
              </a:rPr>
              <a:t> to have had effects as from the outset </a:t>
            </a:r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(</a:t>
            </a:r>
            <a:r>
              <a:rPr lang="en-US" sz="1800" dirty="0" smtClean="0">
                <a:solidFill>
                  <a:srgbClr val="52AD39"/>
                </a:solidFill>
              </a:rPr>
              <a:t>ex </a:t>
            </a:r>
            <a:r>
              <a:rPr lang="en-US" sz="1800" dirty="0" err="1" smtClean="0">
                <a:solidFill>
                  <a:srgbClr val="52AD39"/>
                </a:solidFill>
              </a:rPr>
              <a:t>tunc</a:t>
            </a:r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)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2" y="87541"/>
            <a:ext cx="4608512" cy="275409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42" y="764704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77" y="476672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/>
              <a:t>Cancellation</a:t>
            </a:r>
            <a:endParaRPr lang="fr-F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824536"/>
          </a:xfrm>
        </p:spPr>
        <p:txBody>
          <a:bodyPr/>
          <a:lstStyle/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Cancellation actions may be </a:t>
            </a:r>
            <a:r>
              <a:rPr lang="en-US" sz="1800" dirty="0" smtClean="0">
                <a:solidFill>
                  <a:srgbClr val="002060"/>
                </a:solidFill>
              </a:rPr>
              <a:t>initiated </a:t>
            </a:r>
            <a:r>
              <a:rPr lang="en-US" sz="1800" dirty="0">
                <a:solidFill>
                  <a:srgbClr val="002060"/>
                </a:solidFill>
              </a:rPr>
              <a:t>by the Office </a:t>
            </a:r>
            <a:r>
              <a:rPr lang="en-US" sz="1800" u="sng" dirty="0">
                <a:solidFill>
                  <a:srgbClr val="002060"/>
                </a:solidFill>
              </a:rPr>
              <a:t>on its own motion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u="sng" dirty="0">
                <a:solidFill>
                  <a:srgbClr val="002060"/>
                </a:solidFill>
              </a:rPr>
              <a:t>or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u="sng" dirty="0">
                <a:solidFill>
                  <a:srgbClr val="002060"/>
                </a:solidFill>
              </a:rPr>
              <a:t>upon request</a:t>
            </a:r>
            <a:r>
              <a:rPr lang="en-US" sz="1800" dirty="0">
                <a:solidFill>
                  <a:srgbClr val="002060"/>
                </a:solidFill>
              </a:rPr>
              <a:t> (Art. 53a PR)</a:t>
            </a: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US" sz="500" dirty="0" smtClean="0">
              <a:solidFill>
                <a:srgbClr val="002060"/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The </a:t>
            </a:r>
            <a:r>
              <a:rPr lang="en-US" sz="1800" dirty="0">
                <a:solidFill>
                  <a:srgbClr val="002060"/>
                </a:solidFill>
              </a:rPr>
              <a:t>Office shall cancel the CPVR if the variety is </a:t>
            </a:r>
            <a:r>
              <a:rPr lang="en-US" sz="1800" dirty="0">
                <a:solidFill>
                  <a:srgbClr val="00B050"/>
                </a:solidFill>
              </a:rPr>
              <a:t>no longer uniform or stable </a:t>
            </a:r>
            <a:r>
              <a:rPr lang="en-US" sz="1800" dirty="0">
                <a:solidFill>
                  <a:srgbClr val="002060"/>
                </a:solidFill>
              </a:rPr>
              <a:t>[Art. 21(1) BR] </a:t>
            </a: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US" sz="500" dirty="0" smtClean="0">
              <a:solidFill>
                <a:srgbClr val="002060"/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2060"/>
                </a:solidFill>
              </a:rPr>
              <a:t>The </a:t>
            </a:r>
            <a:r>
              <a:rPr lang="en-US" sz="1800" dirty="0">
                <a:solidFill>
                  <a:srgbClr val="002060"/>
                </a:solidFill>
              </a:rPr>
              <a:t>Office </a:t>
            </a:r>
            <a:r>
              <a:rPr lang="en-US" sz="1800" dirty="0">
                <a:solidFill>
                  <a:srgbClr val="00B050"/>
                </a:solidFill>
              </a:rPr>
              <a:t>may also cancel </a:t>
            </a:r>
            <a:r>
              <a:rPr lang="en-US" sz="1800" dirty="0">
                <a:solidFill>
                  <a:srgbClr val="002060"/>
                </a:solidFill>
              </a:rPr>
              <a:t>the CPVR if the holder [Art. 21(2) BR]: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does not </a:t>
            </a:r>
            <a:r>
              <a:rPr lang="en-US" sz="1600" dirty="0" smtClean="0">
                <a:solidFill>
                  <a:srgbClr val="002060"/>
                </a:solidFill>
              </a:rPr>
              <a:t>provide the information to verify </a:t>
            </a:r>
            <a:r>
              <a:rPr lang="en-US" sz="1600" dirty="0">
                <a:solidFill>
                  <a:srgbClr val="002060"/>
                </a:solidFill>
              </a:rPr>
              <a:t>that the variety remains ‘unaltered</a:t>
            </a:r>
            <a:r>
              <a:rPr lang="en-US" sz="1600" dirty="0" smtClean="0">
                <a:solidFill>
                  <a:srgbClr val="002060"/>
                </a:solidFill>
              </a:rPr>
              <a:t>’</a:t>
            </a:r>
            <a:endParaRPr lang="en-US" sz="1600" dirty="0">
              <a:solidFill>
                <a:srgbClr val="002060"/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does not propose a suitable variety </a:t>
            </a:r>
            <a:r>
              <a:rPr lang="en-US" sz="1600" dirty="0" smtClean="0">
                <a:solidFill>
                  <a:srgbClr val="002060"/>
                </a:solidFill>
              </a:rPr>
              <a:t>denomination</a:t>
            </a:r>
            <a:endParaRPr lang="en-US" sz="1600" dirty="0">
              <a:solidFill>
                <a:srgbClr val="002060"/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fails to pay fees to maintain the CPVR in </a:t>
            </a:r>
            <a:r>
              <a:rPr lang="en-US" sz="1600" dirty="0" smtClean="0">
                <a:solidFill>
                  <a:srgbClr val="002060"/>
                </a:solidFill>
              </a:rPr>
              <a:t>force</a:t>
            </a:r>
            <a:endParaRPr lang="en-US" sz="1600" dirty="0">
              <a:solidFill>
                <a:srgbClr val="002060"/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</a:rPr>
              <a:t>no longer satisfies the conditions of entitlement</a:t>
            </a: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US" sz="5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 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effects of a cancellation are ‘in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futurum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’ (</a:t>
            </a:r>
            <a:r>
              <a:rPr lang="en-US" sz="1800" dirty="0">
                <a:solidFill>
                  <a:srgbClr val="00B050"/>
                </a:solidFill>
              </a:rPr>
              <a:t>ex </a:t>
            </a:r>
            <a:r>
              <a:rPr lang="en-US" sz="1800" dirty="0" err="1">
                <a:solidFill>
                  <a:srgbClr val="00B050"/>
                </a:solidFill>
              </a:rPr>
              <a:t>nunc</a:t>
            </a:r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361950" lvl="1" indent="0" algn="just">
              <a:lnSpc>
                <a:spcPct val="150000"/>
              </a:lnSpc>
              <a:buNone/>
              <a:defRPr/>
            </a:pP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39738" lvl="1" indent="-342900" algn="just" defTabSz="269875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31" y="4077072"/>
            <a:ext cx="2409657" cy="1516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" y="87541"/>
            <a:ext cx="4608512" cy="275409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46528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609600" y="443217"/>
            <a:ext cx="7924800" cy="6095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altLang="fr-FR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Appeals</a:t>
            </a:r>
            <a:endParaRPr lang="en-US" altLang="fr-FR" sz="2400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27" y="1116918"/>
            <a:ext cx="8568952" cy="4922497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00B050"/>
                </a:solidFill>
              </a:rPr>
              <a:t>The </a:t>
            </a:r>
            <a:r>
              <a:rPr lang="en-US" sz="1800" dirty="0" smtClean="0">
                <a:solidFill>
                  <a:srgbClr val="00B050"/>
                </a:solidFill>
              </a:rPr>
              <a:t>Board </a:t>
            </a:r>
            <a:r>
              <a:rPr lang="en-US" sz="1800" dirty="0">
                <a:solidFill>
                  <a:srgbClr val="00B050"/>
                </a:solidFill>
              </a:rPr>
              <a:t>of Appeal </a:t>
            </a:r>
            <a:r>
              <a:rPr lang="en-US" sz="1800" dirty="0" smtClean="0"/>
              <a:t>is a quasi-judicial body responsible </a:t>
            </a:r>
            <a:r>
              <a:rPr lang="en-US" sz="1800" dirty="0"/>
              <a:t>for deciding on appeals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500" dirty="0" smtClean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>
                <a:solidFill>
                  <a:srgbClr val="00B050"/>
                </a:solidFill>
              </a:rPr>
              <a:t>Any </a:t>
            </a:r>
            <a:r>
              <a:rPr lang="en-US" sz="1800" dirty="0">
                <a:solidFill>
                  <a:srgbClr val="00B050"/>
                </a:solidFill>
              </a:rPr>
              <a:t>natural or legal person </a:t>
            </a:r>
            <a:r>
              <a:rPr lang="en-US" sz="1800" dirty="0"/>
              <a:t>may </a:t>
            </a:r>
            <a:r>
              <a:rPr lang="en-US" sz="1800" dirty="0" smtClean="0"/>
              <a:t>appeal against </a:t>
            </a:r>
            <a:r>
              <a:rPr lang="en-US" sz="1800" dirty="0"/>
              <a:t>a </a:t>
            </a:r>
            <a:r>
              <a:rPr lang="en-US" sz="1800" u="sng" dirty="0" smtClean="0"/>
              <a:t>decision addressed</a:t>
            </a:r>
            <a:r>
              <a:rPr lang="en-US" sz="1800" dirty="0" smtClean="0"/>
              <a:t> </a:t>
            </a:r>
            <a:r>
              <a:rPr lang="en-US" sz="1800" dirty="0"/>
              <a:t>to that </a:t>
            </a:r>
            <a:r>
              <a:rPr lang="en-US" sz="1800" dirty="0" smtClean="0"/>
              <a:t>person </a:t>
            </a:r>
            <a:r>
              <a:rPr lang="en-US" sz="1800" dirty="0"/>
              <a:t>or against a decision </a:t>
            </a:r>
            <a:r>
              <a:rPr lang="en-US" sz="1800" dirty="0" smtClean="0"/>
              <a:t>of </a:t>
            </a:r>
            <a:r>
              <a:rPr lang="en-US" sz="1800" u="sng" dirty="0"/>
              <a:t>direct and individual concern</a:t>
            </a:r>
            <a:r>
              <a:rPr lang="en-US" sz="1800" dirty="0"/>
              <a:t> </a:t>
            </a:r>
            <a:r>
              <a:rPr lang="en-US" sz="1800" dirty="0" smtClean="0"/>
              <a:t>(Art. 68 BR)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fr-FR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smtClean="0"/>
              <a:t>The </a:t>
            </a:r>
            <a:r>
              <a:rPr lang="fr-FR" sz="1800" dirty="0" err="1" smtClean="0"/>
              <a:t>appeal</a:t>
            </a:r>
            <a:r>
              <a:rPr lang="fr-FR" sz="1800" dirty="0" smtClean="0"/>
              <a:t> must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lodged</a:t>
            </a:r>
            <a:r>
              <a:rPr lang="fr-FR" sz="1800" dirty="0" smtClean="0"/>
              <a:t> </a:t>
            </a:r>
            <a:r>
              <a:rPr lang="fr-FR" sz="1800" dirty="0" err="1" smtClean="0"/>
              <a:t>within</a:t>
            </a:r>
            <a:r>
              <a:rPr lang="fr-FR" sz="1800" dirty="0" smtClean="0"/>
              <a:t> </a:t>
            </a:r>
            <a:r>
              <a:rPr lang="fr-FR" sz="1800" dirty="0" smtClean="0">
                <a:solidFill>
                  <a:srgbClr val="FF0000"/>
                </a:solidFill>
              </a:rPr>
              <a:t>2 </a:t>
            </a:r>
            <a:r>
              <a:rPr lang="fr-FR" sz="1800" dirty="0" err="1" smtClean="0">
                <a:solidFill>
                  <a:srgbClr val="FF0000"/>
                </a:solidFill>
              </a:rPr>
              <a:t>months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/>
              <a:t>(and the grounds of </a:t>
            </a:r>
            <a:r>
              <a:rPr lang="fr-FR" sz="1800" dirty="0" err="1" smtClean="0"/>
              <a:t>appeal</a:t>
            </a:r>
            <a:r>
              <a:rPr lang="fr-FR" sz="1800" dirty="0" smtClean="0"/>
              <a:t> </a:t>
            </a:r>
            <a:r>
              <a:rPr lang="fr-FR" sz="1800" dirty="0" err="1" smtClean="0"/>
              <a:t>within</a:t>
            </a:r>
            <a:r>
              <a:rPr lang="fr-FR" sz="1800" dirty="0" smtClean="0"/>
              <a:t> </a:t>
            </a:r>
            <a:r>
              <a:rPr lang="fr-FR" sz="1800" dirty="0">
                <a:solidFill>
                  <a:srgbClr val="FF0000"/>
                </a:solidFill>
              </a:rPr>
              <a:t>4 </a:t>
            </a:r>
            <a:r>
              <a:rPr lang="fr-FR" sz="1800" dirty="0" err="1">
                <a:solidFill>
                  <a:srgbClr val="FF0000"/>
                </a:solidFill>
              </a:rPr>
              <a:t>months</a:t>
            </a:r>
            <a:r>
              <a:rPr lang="fr-FR" sz="1800" dirty="0" smtClean="0"/>
              <a:t>) </a:t>
            </a:r>
            <a:r>
              <a:rPr lang="fr-FR" sz="1800" dirty="0" err="1" smtClean="0"/>
              <a:t>from</a:t>
            </a:r>
            <a:r>
              <a:rPr lang="fr-FR" sz="1800" dirty="0" smtClean="0"/>
              <a:t> the date of publication of the </a:t>
            </a:r>
            <a:r>
              <a:rPr lang="fr-FR" sz="1800" dirty="0" err="1" smtClean="0"/>
              <a:t>concerned</a:t>
            </a:r>
            <a:r>
              <a:rPr lang="fr-FR" sz="1800" dirty="0" smtClean="0"/>
              <a:t> </a:t>
            </a:r>
            <a:r>
              <a:rPr lang="fr-FR" sz="1800" dirty="0" err="1" smtClean="0"/>
              <a:t>decision</a:t>
            </a:r>
            <a:r>
              <a:rPr lang="fr-FR" sz="1800" dirty="0" smtClean="0"/>
              <a:t> (Art. 69 BR)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fr-FR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smtClean="0"/>
              <a:t>An </a:t>
            </a:r>
            <a:r>
              <a:rPr lang="fr-FR" sz="1800" dirty="0" err="1" smtClean="0"/>
              <a:t>appeal</a:t>
            </a:r>
            <a:r>
              <a:rPr lang="fr-FR" sz="1800" dirty="0" smtClean="0"/>
              <a:t> </a:t>
            </a:r>
            <a:r>
              <a:rPr lang="fr-FR" sz="1800" dirty="0" err="1"/>
              <a:t>fee</a:t>
            </a:r>
            <a:r>
              <a:rPr lang="fr-FR" sz="1800" dirty="0"/>
              <a:t> of</a:t>
            </a:r>
            <a:r>
              <a:rPr lang="fr-FR" sz="1800" dirty="0" smtClean="0">
                <a:solidFill>
                  <a:srgbClr val="52AD39"/>
                </a:solidFill>
              </a:rPr>
              <a:t> </a:t>
            </a:r>
            <a:r>
              <a:rPr lang="fr-FR" sz="1800" dirty="0">
                <a:solidFill>
                  <a:srgbClr val="FF0000"/>
                </a:solidFill>
              </a:rPr>
              <a:t>1500 EUR </a:t>
            </a:r>
            <a:r>
              <a:rPr lang="fr-FR" sz="1800" dirty="0" err="1"/>
              <a:t>needs</a:t>
            </a:r>
            <a:r>
              <a:rPr lang="fr-FR" sz="1800" dirty="0"/>
              <a:t> to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paid</a:t>
            </a:r>
            <a:endParaRPr lang="fr-FR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fr-FR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r-FR" sz="1800" dirty="0" smtClean="0"/>
              <a:t>The </a:t>
            </a:r>
            <a:r>
              <a:rPr lang="fr-FR" sz="1800" dirty="0" err="1" smtClean="0"/>
              <a:t>appeal</a:t>
            </a:r>
            <a:r>
              <a:rPr lang="fr-FR" sz="1800" dirty="0" smtClean="0"/>
              <a:t> </a:t>
            </a:r>
            <a:r>
              <a:rPr lang="fr-FR" sz="1800" dirty="0"/>
              <a:t>has a </a:t>
            </a:r>
            <a:r>
              <a:rPr lang="fr-FR" sz="1800" dirty="0" err="1" smtClean="0">
                <a:solidFill>
                  <a:srgbClr val="00B050"/>
                </a:solidFill>
              </a:rPr>
              <a:t>suspensory</a:t>
            </a:r>
            <a:r>
              <a:rPr lang="fr-FR" sz="1800" dirty="0" smtClean="0">
                <a:solidFill>
                  <a:srgbClr val="00B050"/>
                </a:solidFill>
              </a:rPr>
              <a:t> </a:t>
            </a:r>
            <a:r>
              <a:rPr lang="fr-FR" sz="1800" dirty="0" err="1">
                <a:solidFill>
                  <a:srgbClr val="00B050"/>
                </a:solidFill>
              </a:rPr>
              <a:t>effect</a:t>
            </a:r>
            <a:r>
              <a:rPr lang="fr-FR" sz="1800" dirty="0">
                <a:solidFill>
                  <a:srgbClr val="00B050"/>
                </a:solidFill>
              </a:rPr>
              <a:t> </a:t>
            </a:r>
            <a:r>
              <a:rPr lang="fr-FR" sz="1800" dirty="0" smtClean="0"/>
              <a:t>on </a:t>
            </a:r>
            <a:r>
              <a:rPr lang="fr-FR" sz="1800" dirty="0"/>
              <a:t>the </a:t>
            </a:r>
            <a:r>
              <a:rPr lang="fr-FR" sz="1800" dirty="0" err="1"/>
              <a:t>contested</a:t>
            </a:r>
            <a:r>
              <a:rPr lang="fr-FR" sz="1800" dirty="0"/>
              <a:t> </a:t>
            </a:r>
            <a:r>
              <a:rPr lang="fr-FR" sz="1800" dirty="0" err="1" smtClean="0"/>
              <a:t>decision</a:t>
            </a:r>
            <a:r>
              <a:rPr lang="fr-FR" sz="1800" dirty="0"/>
              <a:t> [Art. 67(2) BR</a:t>
            </a:r>
            <a:r>
              <a:rPr lang="fr-FR" sz="1800" dirty="0" smtClean="0"/>
              <a:t>] </a:t>
            </a:r>
            <a:endParaRPr lang="fr-FR" sz="16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s-ES" sz="500" dirty="0" smtClean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s-ES" sz="1800" dirty="0" err="1" smtClean="0">
                <a:solidFill>
                  <a:srgbClr val="00B050"/>
                </a:solidFill>
              </a:rPr>
              <a:t>Interlocutory</a:t>
            </a:r>
            <a:r>
              <a:rPr lang="es-ES" sz="1800" dirty="0" smtClean="0">
                <a:solidFill>
                  <a:srgbClr val="00B050"/>
                </a:solidFill>
              </a:rPr>
              <a:t> </a:t>
            </a:r>
            <a:r>
              <a:rPr lang="es-ES" sz="1800" dirty="0" err="1" smtClean="0">
                <a:solidFill>
                  <a:srgbClr val="00B050"/>
                </a:solidFill>
              </a:rPr>
              <a:t>revision</a:t>
            </a:r>
            <a:r>
              <a:rPr lang="es-ES" sz="1800" dirty="0" smtClean="0"/>
              <a:t>: </a:t>
            </a:r>
            <a:r>
              <a:rPr lang="es-ES" sz="1800" dirty="0" err="1" smtClean="0"/>
              <a:t>the</a:t>
            </a:r>
            <a:r>
              <a:rPr lang="es-ES" sz="1800" dirty="0" smtClean="0"/>
              <a:t> CPVO </a:t>
            </a:r>
            <a:r>
              <a:rPr lang="es-ES" sz="1800" dirty="0" err="1" smtClean="0"/>
              <a:t>body</a:t>
            </a:r>
            <a:r>
              <a:rPr lang="es-ES" sz="1800" dirty="0" smtClean="0"/>
              <a:t> </a:t>
            </a:r>
            <a:r>
              <a:rPr lang="es-ES" sz="1800" dirty="0" err="1" smtClean="0"/>
              <a:t>which</a:t>
            </a:r>
            <a:r>
              <a:rPr lang="es-ES" sz="1800" dirty="0" smtClean="0"/>
              <a:t> </a:t>
            </a:r>
            <a:r>
              <a:rPr lang="es-ES" sz="1800" dirty="0" err="1" smtClean="0"/>
              <a:t>prepared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decision</a:t>
            </a:r>
            <a:r>
              <a:rPr lang="es-ES" sz="1800" dirty="0" smtClean="0"/>
              <a:t> </a:t>
            </a:r>
            <a:r>
              <a:rPr lang="es-ES" sz="1800" dirty="0" err="1" smtClean="0"/>
              <a:t>may</a:t>
            </a:r>
            <a:r>
              <a:rPr lang="es-ES" sz="1800" dirty="0" smtClean="0"/>
              <a:t> </a:t>
            </a:r>
            <a:r>
              <a:rPr lang="es-ES" sz="1800" dirty="0" err="1" smtClean="0"/>
              <a:t>rectify</a:t>
            </a:r>
            <a:r>
              <a:rPr lang="es-ES" sz="1800" dirty="0" smtClean="0"/>
              <a:t> </a:t>
            </a:r>
            <a:r>
              <a:rPr lang="es-ES" sz="1800" dirty="0" err="1" smtClean="0"/>
              <a:t>it</a:t>
            </a:r>
            <a:r>
              <a:rPr lang="es-ES" sz="1800" dirty="0" smtClean="0"/>
              <a:t> (Art. 70 BR)</a:t>
            </a:r>
            <a:endParaRPr lang="en-US" sz="1800" dirty="0"/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092" y="225245"/>
            <a:ext cx="1944216" cy="90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2" y="87541"/>
            <a:ext cx="4608512" cy="27540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42" y="507399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3881" y="533938"/>
            <a:ext cx="7924800" cy="9941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altLang="fr-FR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Decisions</a:t>
            </a:r>
            <a:r>
              <a:rPr lang="fr-FR" altLang="fr-FR" sz="2400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fr-FR" altLang="fr-FR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subject</a:t>
            </a:r>
            <a:r>
              <a:rPr lang="fr-FR" altLang="fr-FR" sz="2400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to </a:t>
            </a:r>
            <a:r>
              <a:rPr lang="fr-FR" altLang="fr-FR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appeal</a:t>
            </a:r>
            <a:endParaRPr lang="en-US" altLang="fr-FR" sz="2400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600034"/>
              </p:ext>
            </p:extLst>
          </p:nvPr>
        </p:nvGraphicFramePr>
        <p:xfrm>
          <a:off x="755576" y="1345324"/>
          <a:ext cx="7615109" cy="4441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285750" y="5786445"/>
            <a:ext cx="8501063" cy="3143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72" y="87541"/>
            <a:ext cx="4608512" cy="27540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99" y="611493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463542"/>
            <a:ext cx="7850187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altLang="fr-FR" sz="2400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Actions </a:t>
            </a:r>
            <a:r>
              <a:rPr lang="fr-FR" altLang="fr-FR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against</a:t>
            </a:r>
            <a:r>
              <a:rPr lang="fr-FR" altLang="fr-FR" sz="2400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BOA </a:t>
            </a:r>
            <a:r>
              <a:rPr lang="fr-FR" altLang="fr-FR" sz="2400" b="1" dirty="0" err="1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decisions</a:t>
            </a:r>
            <a:endParaRPr lang="en-US" altLang="fr-FR" sz="2400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69515" y="1133208"/>
            <a:ext cx="8534276" cy="5000625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1800" dirty="0"/>
              <a:t>Actions may be brought </a:t>
            </a:r>
            <a:r>
              <a:rPr lang="en-GB" sz="1800" dirty="0">
                <a:solidFill>
                  <a:srgbClr val="52AD39"/>
                </a:solidFill>
              </a:rPr>
              <a:t>before the General Court </a:t>
            </a:r>
            <a:r>
              <a:rPr lang="en-GB" sz="1800" dirty="0"/>
              <a:t>against </a:t>
            </a:r>
            <a:r>
              <a:rPr lang="en-GB" sz="1800" dirty="0" smtClean="0"/>
              <a:t>BOA Appeal decisions within </a:t>
            </a:r>
            <a:r>
              <a:rPr lang="en-GB" sz="1800" dirty="0">
                <a:solidFill>
                  <a:srgbClr val="FF0000"/>
                </a:solidFill>
              </a:rPr>
              <a:t>2 months </a:t>
            </a:r>
            <a:r>
              <a:rPr lang="en-GB" sz="1800" dirty="0" smtClean="0"/>
              <a:t>from the decision (Art</a:t>
            </a:r>
            <a:r>
              <a:rPr lang="en-GB" sz="1800" dirty="0"/>
              <a:t>. 73 BR)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GB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1800" dirty="0" smtClean="0"/>
              <a:t>The </a:t>
            </a:r>
            <a:r>
              <a:rPr lang="en-GB" sz="1800" dirty="0"/>
              <a:t>actions shall be based on the following </a:t>
            </a:r>
            <a:r>
              <a:rPr lang="en-GB" sz="1800" dirty="0">
                <a:solidFill>
                  <a:srgbClr val="52AD39"/>
                </a:solidFill>
              </a:rPr>
              <a:t>grounds</a:t>
            </a:r>
            <a:r>
              <a:rPr lang="en-GB" sz="1800" dirty="0"/>
              <a:t>: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dirty="0"/>
              <a:t>Lack of </a:t>
            </a:r>
            <a:r>
              <a:rPr lang="en-GB" sz="1600" dirty="0" smtClean="0"/>
              <a:t>competence;</a:t>
            </a:r>
            <a:endParaRPr lang="en-GB" sz="1600" dirty="0"/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dirty="0"/>
              <a:t>Infringement of an essential procedural </a:t>
            </a:r>
            <a:r>
              <a:rPr lang="en-GB" sz="1600" dirty="0" smtClean="0"/>
              <a:t>requirement;</a:t>
            </a:r>
            <a:endParaRPr lang="en-GB" sz="1600" dirty="0"/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dirty="0"/>
              <a:t>Infringement of the Treaty, the BR or the rules relating to their </a:t>
            </a:r>
            <a:r>
              <a:rPr lang="en-GB" sz="1600" dirty="0" smtClean="0"/>
              <a:t>application;</a:t>
            </a:r>
            <a:endParaRPr lang="en-GB" sz="1600" dirty="0"/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dirty="0" smtClean="0"/>
              <a:t>Misuse </a:t>
            </a:r>
            <a:r>
              <a:rPr lang="en-GB" sz="1600" dirty="0"/>
              <a:t>of </a:t>
            </a:r>
            <a:r>
              <a:rPr lang="en-GB" sz="1600" dirty="0" smtClean="0"/>
              <a:t>power.</a:t>
            </a:r>
            <a:endParaRPr lang="en-GB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GB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1800" dirty="0" smtClean="0"/>
              <a:t>The </a:t>
            </a:r>
            <a:r>
              <a:rPr lang="en-GB" sz="1800" dirty="0"/>
              <a:t>General Court may </a:t>
            </a:r>
            <a:r>
              <a:rPr lang="en-GB" sz="1800" dirty="0">
                <a:solidFill>
                  <a:srgbClr val="52AD39"/>
                </a:solidFill>
              </a:rPr>
              <a:t>annul or alter </a:t>
            </a:r>
            <a:r>
              <a:rPr lang="en-GB" sz="1800" dirty="0"/>
              <a:t>the contested appeal </a:t>
            </a:r>
            <a:r>
              <a:rPr lang="en-GB" sz="1800" dirty="0" smtClean="0"/>
              <a:t>decision</a:t>
            </a:r>
            <a:endParaRPr lang="en-GB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GB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1800" dirty="0" smtClean="0"/>
              <a:t>The General Court’s ruling may </a:t>
            </a:r>
            <a:r>
              <a:rPr lang="en-GB" sz="1800" dirty="0"/>
              <a:t>be appealed </a:t>
            </a:r>
            <a:r>
              <a:rPr lang="en-GB" sz="1800" dirty="0" smtClean="0"/>
              <a:t>further </a:t>
            </a:r>
            <a:r>
              <a:rPr lang="en-GB" sz="1800" dirty="0" smtClean="0">
                <a:solidFill>
                  <a:srgbClr val="52AD39"/>
                </a:solidFill>
              </a:rPr>
              <a:t>before </a:t>
            </a:r>
            <a:r>
              <a:rPr lang="en-GB" sz="1800" dirty="0">
                <a:solidFill>
                  <a:srgbClr val="52AD39"/>
                </a:solidFill>
              </a:rPr>
              <a:t>the Court of </a:t>
            </a:r>
            <a:r>
              <a:rPr lang="en-GB" sz="1800" dirty="0" smtClean="0">
                <a:solidFill>
                  <a:srgbClr val="52AD39"/>
                </a:solidFill>
              </a:rPr>
              <a:t>Justice</a:t>
            </a:r>
            <a:endParaRPr lang="en-GB" sz="1800" dirty="0">
              <a:solidFill>
                <a:srgbClr val="52AD39"/>
              </a:solidFill>
            </a:endParaRPr>
          </a:p>
          <a:p>
            <a:pPr marL="269875" lvl="1" indent="-269875" algn="just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52AD3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2" y="87541"/>
            <a:ext cx="4608512" cy="275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86" y="1786702"/>
            <a:ext cx="2520280" cy="1469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7399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08079" y="1257360"/>
            <a:ext cx="8594979" cy="461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Community Plant Variety Rights 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Application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Procedure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Proceedings before the Office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</a:t>
            </a:r>
            <a:r>
              <a:rPr lang="en-GB" sz="2000" b="1" dirty="0" smtClean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Statistics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Remarks</a:t>
            </a:r>
            <a:endParaRPr lang="en-GB" sz="20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6" y="4005064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45" y="376559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Enforcement</a:t>
            </a:r>
            <a:endParaRPr lang="fr-FR" sz="2400" b="1" dirty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4968552"/>
          </a:xfrm>
        </p:spPr>
        <p:txBody>
          <a:bodyPr/>
          <a:lstStyle/>
          <a:p>
            <a:pPr marL="269875" lvl="1" indent="-269875" algn="just" defTabSz="26987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s-ES" sz="1800" dirty="0" err="1"/>
              <a:t>The</a:t>
            </a:r>
            <a:r>
              <a:rPr lang="es-ES" sz="1800" dirty="0"/>
              <a:t> CPVR </a:t>
            </a:r>
            <a:r>
              <a:rPr lang="es-ES" sz="1800" dirty="0" err="1"/>
              <a:t>holders</a:t>
            </a:r>
            <a:r>
              <a:rPr lang="es-ES" sz="1800" dirty="0"/>
              <a:t> can </a:t>
            </a:r>
            <a:r>
              <a:rPr lang="es-ES" sz="1800" dirty="0" err="1"/>
              <a:t>enforce</a:t>
            </a:r>
            <a:r>
              <a:rPr lang="es-ES" sz="1800" dirty="0"/>
              <a:t> </a:t>
            </a:r>
            <a:r>
              <a:rPr lang="es-ES" sz="1800" dirty="0" err="1"/>
              <a:t>their</a:t>
            </a:r>
            <a:r>
              <a:rPr lang="es-ES" sz="1800" dirty="0"/>
              <a:t> </a:t>
            </a:r>
            <a:r>
              <a:rPr lang="es-ES" sz="1800" dirty="0" err="1"/>
              <a:t>rights</a:t>
            </a:r>
            <a:r>
              <a:rPr lang="es-ES" sz="1800" dirty="0"/>
              <a:t> </a:t>
            </a:r>
            <a:r>
              <a:rPr lang="es-ES" sz="1800" dirty="0" err="1"/>
              <a:t>on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>
                <a:solidFill>
                  <a:srgbClr val="00B050"/>
                </a:solidFill>
              </a:rPr>
              <a:t>grounds</a:t>
            </a:r>
            <a:r>
              <a:rPr lang="es-ES" sz="1800" dirty="0"/>
              <a:t> </a:t>
            </a:r>
            <a:r>
              <a:rPr lang="es-ES" sz="1800" dirty="0" smtClean="0"/>
              <a:t>of </a:t>
            </a:r>
            <a:r>
              <a:rPr lang="es-ES" sz="1800" dirty="0" err="1" smtClean="0"/>
              <a:t>infringing</a:t>
            </a:r>
            <a:r>
              <a:rPr lang="es-ES" sz="1800" dirty="0" smtClean="0"/>
              <a:t> </a:t>
            </a:r>
            <a:r>
              <a:rPr lang="es-ES" sz="1800" dirty="0" err="1" smtClean="0"/>
              <a:t>acts</a:t>
            </a:r>
            <a:r>
              <a:rPr lang="es-ES" sz="1800" dirty="0" smtClean="0"/>
              <a:t> in </a:t>
            </a:r>
            <a:r>
              <a:rPr lang="es-ES" sz="1800" dirty="0" err="1" smtClean="0"/>
              <a:t>relation</a:t>
            </a:r>
            <a:r>
              <a:rPr lang="es-ES" sz="1800" dirty="0" smtClean="0"/>
              <a:t> to </a:t>
            </a:r>
            <a:r>
              <a:rPr lang="es-ES" sz="1800" dirty="0" err="1" smtClean="0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es-ES" sz="18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variety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cs typeface="Arial" pitchFamily="34" charset="0"/>
              </a:rPr>
              <a:t>or</a:t>
            </a:r>
            <a:r>
              <a:rPr lang="es-ES" sz="1800" dirty="0" smtClean="0">
                <a:solidFill>
                  <a:srgbClr val="002060"/>
                </a:solidFill>
                <a:cs typeface="Arial" pitchFamily="34" charset="0"/>
              </a:rPr>
              <a:t> to </a:t>
            </a:r>
            <a:r>
              <a:rPr lang="es-ES" sz="1800" dirty="0" err="1" smtClean="0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es-ES" sz="18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cs typeface="Arial" pitchFamily="34" charset="0"/>
              </a:rPr>
              <a:t>variety</a:t>
            </a:r>
            <a:r>
              <a:rPr lang="es-ES" sz="18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rgbClr val="002060"/>
                </a:solidFill>
                <a:cs typeface="Arial" pitchFamily="34" charset="0"/>
              </a:rPr>
              <a:t>denomination</a:t>
            </a:r>
            <a:endParaRPr lang="es-ES" sz="1800" dirty="0">
              <a:solidFill>
                <a:srgbClr val="002060"/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smtClean="0"/>
              <a:t>At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moment</a:t>
            </a:r>
            <a:r>
              <a:rPr lang="es-ES" sz="1800" dirty="0"/>
              <a:t> </a:t>
            </a:r>
            <a:r>
              <a:rPr lang="es-ES" sz="1800" dirty="0" err="1"/>
              <a:t>there</a:t>
            </a:r>
            <a:r>
              <a:rPr lang="es-ES" sz="1800" dirty="0"/>
              <a:t> are </a:t>
            </a:r>
            <a:r>
              <a:rPr lang="es-ES" sz="1800" b="1" u="sng" dirty="0">
                <a:solidFill>
                  <a:srgbClr val="00B050"/>
                </a:solidFill>
              </a:rPr>
              <a:t>no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err="1" smtClean="0">
                <a:solidFill>
                  <a:srgbClr val="00B050"/>
                </a:solidFill>
              </a:rPr>
              <a:t>specialised</a:t>
            </a:r>
            <a:r>
              <a:rPr lang="es-ES" sz="1800" dirty="0" smtClean="0">
                <a:solidFill>
                  <a:srgbClr val="00B050"/>
                </a:solidFill>
              </a:rPr>
              <a:t> </a:t>
            </a:r>
            <a:r>
              <a:rPr lang="es-ES" sz="1800" dirty="0" err="1">
                <a:solidFill>
                  <a:srgbClr val="00B050"/>
                </a:solidFill>
              </a:rPr>
              <a:t>courts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err="1">
                <a:solidFill>
                  <a:srgbClr val="00B050"/>
                </a:solidFill>
              </a:rPr>
              <a:t>on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err="1">
                <a:solidFill>
                  <a:srgbClr val="00B050"/>
                </a:solidFill>
              </a:rPr>
              <a:t>PVRs</a:t>
            </a:r>
            <a:endParaRPr lang="es-ES" sz="1800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err="1">
                <a:solidFill>
                  <a:srgbClr val="00B050"/>
                </a:solidFill>
              </a:rPr>
              <a:t>N</a:t>
            </a:r>
            <a:r>
              <a:rPr lang="es-ES" sz="1800" dirty="0" err="1" smtClean="0">
                <a:solidFill>
                  <a:srgbClr val="00B050"/>
                </a:solidFill>
              </a:rPr>
              <a:t>ational</a:t>
            </a:r>
            <a:r>
              <a:rPr lang="es-ES" sz="1800" dirty="0" smtClean="0">
                <a:solidFill>
                  <a:srgbClr val="00B050"/>
                </a:solidFill>
              </a:rPr>
              <a:t> </a:t>
            </a:r>
            <a:r>
              <a:rPr lang="es-ES" sz="1800" dirty="0" err="1">
                <a:solidFill>
                  <a:srgbClr val="00B050"/>
                </a:solidFill>
              </a:rPr>
              <a:t>courts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smtClean="0"/>
              <a:t>are </a:t>
            </a:r>
            <a:r>
              <a:rPr lang="es-ES" sz="1800" dirty="0" err="1" smtClean="0"/>
              <a:t>competent</a:t>
            </a:r>
            <a:r>
              <a:rPr lang="es-ES" sz="1800" dirty="0" smtClean="0"/>
              <a:t> to </a:t>
            </a:r>
            <a:r>
              <a:rPr lang="es-ES" sz="1800" dirty="0" err="1" smtClean="0"/>
              <a:t>hear</a:t>
            </a:r>
            <a:r>
              <a:rPr lang="es-ES" sz="1800" dirty="0" smtClean="0"/>
              <a:t> </a:t>
            </a:r>
            <a:r>
              <a:rPr lang="es-ES" sz="1800" dirty="0" err="1" smtClean="0"/>
              <a:t>infringement</a:t>
            </a:r>
            <a:r>
              <a:rPr lang="es-ES" sz="1800" dirty="0" smtClean="0"/>
              <a:t> cases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sz="5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>
                <a:solidFill>
                  <a:srgbClr val="00B050"/>
                </a:solidFill>
              </a:rPr>
              <a:t>applicable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err="1">
                <a:solidFill>
                  <a:srgbClr val="00B050"/>
                </a:solidFill>
              </a:rPr>
              <a:t>national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err="1">
                <a:solidFill>
                  <a:srgbClr val="00B050"/>
                </a:solidFill>
              </a:rPr>
              <a:t>court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  <a:r>
              <a:rPr lang="es-ES" sz="1800" dirty="0" err="1" smtClean="0"/>
              <a:t>is</a:t>
            </a:r>
            <a:r>
              <a:rPr lang="es-ES" sz="1800" dirty="0" smtClean="0"/>
              <a:t> </a:t>
            </a:r>
            <a:r>
              <a:rPr lang="es-ES" sz="1800" dirty="0" err="1" smtClean="0"/>
              <a:t>chosen</a:t>
            </a:r>
            <a:r>
              <a:rPr lang="es-ES" sz="1800" dirty="0" smtClean="0"/>
              <a:t> </a:t>
            </a:r>
            <a:r>
              <a:rPr lang="es-ES" sz="1800" dirty="0" err="1" smtClean="0"/>
              <a:t>on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basis</a:t>
            </a:r>
            <a:r>
              <a:rPr lang="es-ES" sz="1800" dirty="0" smtClean="0"/>
              <a:t> of (Art. 101 BR):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Domicile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of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defendant</a:t>
            </a:r>
            <a:endParaRPr lang="es-ES" sz="1800" dirty="0">
              <a:solidFill>
                <a:srgbClr val="002060"/>
              </a:solidFill>
              <a:cs typeface="Arial" pitchFamily="34" charset="0"/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Domicile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of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plaintiff</a:t>
            </a:r>
            <a:endParaRPr lang="es-ES" sz="1800" dirty="0">
              <a:solidFill>
                <a:srgbClr val="002060"/>
              </a:solidFill>
              <a:cs typeface="Arial" pitchFamily="34" charset="0"/>
            </a:endParaRP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Location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of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CPVO (France)</a:t>
            </a:r>
          </a:p>
          <a:p>
            <a:pPr marL="704850" lvl="1" indent="-3429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Where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damaged</a:t>
            </a:r>
            <a:r>
              <a:rPr lang="es-ES" sz="18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ES" sz="1800" dirty="0" err="1">
                <a:solidFill>
                  <a:srgbClr val="002060"/>
                </a:solidFill>
                <a:cs typeface="Arial" pitchFamily="34" charset="0"/>
              </a:rPr>
              <a:t>occurred</a:t>
            </a:r>
            <a:endParaRPr lang="es-ES" sz="1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993735"/>
            <a:ext cx="3024336" cy="177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1" y="449062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08079" y="1257360"/>
            <a:ext cx="8594979" cy="461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Community Plant Variety Rights 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Application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Procedure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Proceedings before the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Office and appeals 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Enforcement</a:t>
            </a: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</a:t>
            </a:r>
            <a:r>
              <a:rPr lang="en-GB" sz="2000" b="1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Statistics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Remarks</a:t>
            </a:r>
            <a:endParaRPr lang="en-GB" sz="20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9" y="4509120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AEC86-9457-410B-8172-54DEF91F65B6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  <p:pic>
        <p:nvPicPr>
          <p:cNvPr id="3" name="Picture 2"/>
          <p:cNvPicPr/>
          <p:nvPr>
            <p:extLst/>
          </p:nvPr>
        </p:nvPicPr>
        <p:blipFill>
          <a:blip r:embed="rId3"/>
          <a:stretch>
            <a:fillRect/>
          </a:stretch>
        </p:blipFill>
        <p:spPr>
          <a:xfrm>
            <a:off x="867508" y="570836"/>
            <a:ext cx="7408985" cy="5115657"/>
          </a:xfrm>
          <a:prstGeom prst="rect">
            <a:avLst/>
          </a:prstGeom>
        </p:spPr>
      </p:pic>
      <p:pic>
        <p:nvPicPr>
          <p:cNvPr id="5" name="Picture 4"/>
          <p:cNvPicPr/>
          <p:nvPr>
            <p:extLst/>
          </p:nvPr>
        </p:nvPicPr>
        <p:blipFill>
          <a:blip r:embed="rId4"/>
          <a:stretch>
            <a:fillRect/>
          </a:stretch>
        </p:blipFill>
        <p:spPr>
          <a:xfrm>
            <a:off x="6100785" y="1634340"/>
            <a:ext cx="1872762" cy="1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20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AEC86-9457-410B-8172-54DEF91F65B6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pic>
        <p:nvPicPr>
          <p:cNvPr id="3" name="Picture 2"/>
          <p:cNvPicPr/>
          <p:nvPr>
            <p:extLst/>
          </p:nvPr>
        </p:nvPicPr>
        <p:blipFill>
          <a:blip r:embed="rId3"/>
          <a:stretch>
            <a:fillRect/>
          </a:stretch>
        </p:blipFill>
        <p:spPr>
          <a:xfrm>
            <a:off x="523143" y="785447"/>
            <a:ext cx="8097715" cy="4598377"/>
          </a:xfrm>
          <a:prstGeom prst="rect">
            <a:avLst/>
          </a:prstGeom>
        </p:spPr>
      </p:pic>
      <p:pic>
        <p:nvPicPr>
          <p:cNvPr id="6" name="Picture 5"/>
          <p:cNvPicPr/>
          <p:nvPr>
            <p:extLst/>
          </p:nvPr>
        </p:nvPicPr>
        <p:blipFill>
          <a:blip r:embed="rId4"/>
          <a:stretch>
            <a:fillRect/>
          </a:stretch>
        </p:blipFill>
        <p:spPr>
          <a:xfrm>
            <a:off x="523143" y="5682020"/>
            <a:ext cx="6198577" cy="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17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3652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err="1" smtClean="0"/>
              <a:t>Coexistence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CPVR </a:t>
            </a:r>
            <a:r>
              <a:rPr lang="es-ES" sz="2400" b="1" dirty="0" err="1" smtClean="0"/>
              <a:t>system</a:t>
            </a:r>
            <a:endParaRPr lang="fr-FR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z="900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190375" y="5403174"/>
            <a:ext cx="9027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s-ES" sz="1600" b="1" dirty="0" smtClean="0">
                <a:solidFill>
                  <a:srgbClr val="52AD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EU </a:t>
            </a:r>
            <a:r>
              <a:rPr lang="es-ES" sz="1600" b="1" dirty="0" err="1" smtClean="0">
                <a:solidFill>
                  <a:srgbClr val="52AD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</a:t>
            </a:r>
            <a:r>
              <a:rPr lang="es-ES" sz="1600" b="1" dirty="0" smtClean="0">
                <a:solidFill>
                  <a:srgbClr val="52AD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 smtClean="0">
                <a:solidFill>
                  <a:srgbClr val="52AD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States</a:t>
            </a:r>
            <a:r>
              <a:rPr lang="es-ES" sz="1600" b="1" dirty="0" smtClean="0">
                <a:solidFill>
                  <a:srgbClr val="52AD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UPOV and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own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Variety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Rights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 MS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exception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Cyprus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Greece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Malta and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Luxembourg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64347"/>
            <a:ext cx="3312368" cy="248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3583748" cy="2367696"/>
          </a:xfrm>
          <a:prstGeom prst="rect">
            <a:avLst/>
          </a:prstGeom>
        </p:spPr>
      </p:pic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792786" y="669920"/>
          <a:ext cx="835121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44" y="494928"/>
            <a:ext cx="300919" cy="28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99408"/>
            <a:ext cx="5176639" cy="2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6527"/>
          </a:xfrm>
        </p:spPr>
        <p:txBody>
          <a:bodyPr/>
          <a:lstStyle/>
          <a:p>
            <a:r>
              <a:rPr lang="fr-FR" dirty="0" smtClean="0"/>
              <a:t>Applications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72501"/>
            <a:ext cx="8005674" cy="487677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42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AEC86-9457-410B-8172-54DEF91F65B6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285037"/>
            <a:ext cx="2641104" cy="337038"/>
          </a:xfrm>
        </p:spPr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2" name="Picture 1"/>
          <p:cNvPicPr/>
          <p:nvPr>
            <p:extLst/>
          </p:nvPr>
        </p:nvPicPr>
        <p:blipFill>
          <a:blip r:embed="rId2"/>
          <a:stretch>
            <a:fillRect/>
          </a:stretch>
        </p:blipFill>
        <p:spPr>
          <a:xfrm>
            <a:off x="873534" y="770243"/>
            <a:ext cx="7396933" cy="4386446"/>
          </a:xfrm>
          <a:prstGeom prst="rect">
            <a:avLst/>
          </a:prstGeom>
        </p:spPr>
      </p:pic>
      <p:pic>
        <p:nvPicPr>
          <p:cNvPr id="7" name="Picture 6"/>
          <p:cNvPicPr/>
          <p:nvPr>
            <p:extLst/>
          </p:nvPr>
        </p:nvPicPr>
        <p:blipFill>
          <a:blip r:embed="rId3"/>
          <a:stretch>
            <a:fillRect/>
          </a:stretch>
        </p:blipFill>
        <p:spPr>
          <a:xfrm>
            <a:off x="1051180" y="5500651"/>
            <a:ext cx="6831623" cy="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Online applications 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6752"/>
            <a:ext cx="7924800" cy="4703336"/>
          </a:xfrm>
        </p:spPr>
      </p:pic>
    </p:spTree>
    <p:extLst>
      <p:ext uri="{BB962C8B-B14F-4D97-AF65-F5344CB8AC3E}">
        <p14:creationId xmlns:p14="http://schemas.microsoft.com/office/powerpoint/2010/main" val="31562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of </a:t>
            </a:r>
            <a:r>
              <a:rPr lang="fr-FR" dirty="0" err="1" smtClean="0"/>
              <a:t>botanical</a:t>
            </a:r>
            <a:r>
              <a:rPr lang="fr-FR" dirty="0" smtClean="0"/>
              <a:t> taxa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8" y="1052736"/>
            <a:ext cx="7381108" cy="49205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27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</a:t>
            </a:r>
            <a:r>
              <a:rPr lang="fr-FR" dirty="0"/>
              <a:t>EU : 1995-Present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96" y="1119836"/>
            <a:ext cx="8136904" cy="57381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02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</a:t>
            </a:r>
            <a:r>
              <a:rPr lang="fr-FR" dirty="0"/>
              <a:t>non-EU : 1995-Present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6" y="871212"/>
            <a:ext cx="7452320" cy="5973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37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All Applications </a:t>
            </a:r>
            <a:r>
              <a:rPr lang="fr-FR" dirty="0"/>
              <a:t>:</a:t>
            </a:r>
            <a:r>
              <a:rPr lang="fr-FR" dirty="0" smtClean="0"/>
              <a:t> 1995-Present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5"/>
          <a:stretch/>
        </p:blipFill>
        <p:spPr>
          <a:xfrm>
            <a:off x="1671712" y="919107"/>
            <a:ext cx="5636592" cy="53451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43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0878"/>
            <a:ext cx="7924800" cy="665910"/>
          </a:xfrm>
        </p:spPr>
        <p:txBody>
          <a:bodyPr/>
          <a:lstStyle/>
          <a:p>
            <a:r>
              <a:rPr lang="fr-FR" dirty="0" smtClean="0"/>
              <a:t>EU Applications 2018 to date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1"/>
          <a:stretch/>
        </p:blipFill>
        <p:spPr>
          <a:xfrm>
            <a:off x="439688" y="980728"/>
            <a:ext cx="8542684" cy="4932706"/>
          </a:xfrm>
        </p:spPr>
      </p:pic>
    </p:spTree>
    <p:extLst>
      <p:ext uri="{BB962C8B-B14F-4D97-AF65-F5344CB8AC3E}">
        <p14:creationId xmlns:p14="http://schemas.microsoft.com/office/powerpoint/2010/main" val="271122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/>
        </p:blipFill>
        <p:spPr>
          <a:xfrm>
            <a:off x="609600" y="1029855"/>
            <a:ext cx="8354888" cy="48693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r>
              <a:rPr lang="fr-FR" dirty="0" smtClean="0"/>
              <a:t>Non-EU Applications YTD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All Applications 2018 YTD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746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"/>
          <a:stretch/>
        </p:blipFill>
        <p:spPr>
          <a:xfrm>
            <a:off x="1979712" y="830363"/>
            <a:ext cx="7028863" cy="5952379"/>
          </a:xfrm>
        </p:spPr>
      </p:pic>
    </p:spTree>
    <p:extLst>
      <p:ext uri="{BB962C8B-B14F-4D97-AF65-F5344CB8AC3E}">
        <p14:creationId xmlns:p14="http://schemas.microsoft.com/office/powerpoint/2010/main" val="11920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5210" y="888615"/>
            <a:ext cx="7697189" cy="463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2" indent="0" algn="just" defTabSz="269875" eaLnBrk="1" hangingPunct="1">
              <a:lnSpc>
                <a:spcPct val="90000"/>
              </a:lnSpc>
              <a:buClr>
                <a:srgbClr val="72B633"/>
              </a:buClr>
              <a:buFont typeface="Arial" pitchFamily="34" charset="0"/>
              <a:buNone/>
            </a:pPr>
            <a:endParaRPr kumimoji="1" lang="en-GB" sz="1800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 eaLnBrk="1" hangingPunct="1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kumimoji="1"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Basic Regulation (BR)</a:t>
            </a:r>
            <a:r>
              <a:rPr kumimoji="1" lang="en-GB" sz="2000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:</a:t>
            </a:r>
          </a:p>
          <a:p>
            <a:pPr marL="647700" lvl="1" indent="-28575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B050"/>
              </a:solidFill>
            </a:endParaRPr>
          </a:p>
          <a:p>
            <a:pPr marL="0" lvl="2" indent="0" algn="just" defTabSz="269875" eaLnBrk="1" hangingPunct="1">
              <a:lnSpc>
                <a:spcPct val="90000"/>
              </a:lnSpc>
              <a:buClr>
                <a:srgbClr val="72B633"/>
              </a:buClr>
              <a:buNone/>
            </a:pPr>
            <a:endParaRPr kumimoji="1" lang="en-GB" sz="2400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kumimoji="1" lang="en-GB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kumimoji="1" lang="en-GB" sz="11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kumimoji="1" lang="en-GB" sz="7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kumimoji="1" lang="en-GB" sz="8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endParaRPr kumimoji="1" lang="en-GB" sz="7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342900" lvl="2" indent="-342900" algn="just" defTabSz="269875">
              <a:lnSpc>
                <a:spcPct val="9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kumimoji="1"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Implementing </a:t>
            </a:r>
            <a:r>
              <a:rPr kumimoji="1" lang="en-GB" sz="2000" b="1" dirty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Regulations (IRS):</a:t>
            </a:r>
          </a:p>
          <a:p>
            <a:pPr marL="647700" lvl="1" indent="-28575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 Commission Regulations relating to</a:t>
            </a:r>
            <a:r>
              <a:rPr lang="en-GB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:</a:t>
            </a:r>
            <a:endParaRPr lang="en-GB" sz="1800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1267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42877" y="392167"/>
            <a:ext cx="8459787" cy="7361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1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Legal Basis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>
              <a:solidFill>
                <a:srgbClr val="002B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fr-FR">
              <a:solidFill>
                <a:srgbClr val="FFFFFF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978302" y="4200257"/>
          <a:ext cx="6844881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65191" y="1699197"/>
          <a:ext cx="4195207" cy="1493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5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697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Council Regulation (EC) No 2100/94 on Community plant variety rights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54" y="1118963"/>
            <a:ext cx="2831867" cy="2816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8297"/>
            <a:ext cx="300919" cy="289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99408"/>
            <a:ext cx="5176639" cy="2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0ED89-1C9D-4B8B-80F4-70D6F0E2627C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2" name="Picture 1"/>
          <p:cNvPicPr/>
          <p:nvPr>
            <p:extLst/>
          </p:nvPr>
        </p:nvPicPr>
        <p:blipFill>
          <a:blip r:embed="rId2"/>
          <a:stretch>
            <a:fillRect/>
          </a:stretch>
        </p:blipFill>
        <p:spPr>
          <a:xfrm>
            <a:off x="783273" y="616481"/>
            <a:ext cx="7577456" cy="4692716"/>
          </a:xfrm>
          <a:prstGeom prst="rect">
            <a:avLst/>
          </a:prstGeom>
        </p:spPr>
      </p:pic>
      <p:pic>
        <p:nvPicPr>
          <p:cNvPr id="7" name="Picture 6"/>
          <p:cNvPicPr/>
          <p:nvPr>
            <p:extLst/>
          </p:nvPr>
        </p:nvPicPr>
        <p:blipFill>
          <a:blip r:embed="rId3"/>
          <a:stretch>
            <a:fillRect/>
          </a:stretch>
        </p:blipFill>
        <p:spPr>
          <a:xfrm>
            <a:off x="900099" y="5628678"/>
            <a:ext cx="5635869" cy="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7" y="871984"/>
            <a:ext cx="8562403" cy="53021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Grants and </a:t>
            </a:r>
            <a:r>
              <a:rPr lang="fr-FR" dirty="0" err="1" smtClean="0"/>
              <a:t>surrenders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139DC-F161-4387-AFDE-6C2DB5A02C29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6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F3F70-5C15-4ADF-9846-CD99882C8786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6285037"/>
            <a:ext cx="2785120" cy="337038"/>
          </a:xfrm>
        </p:spPr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3" name="Picture 2"/>
          <p:cNvPicPr/>
          <p:nvPr>
            <p:extLst/>
          </p:nvPr>
        </p:nvPicPr>
        <p:blipFill>
          <a:blip r:embed="rId2"/>
          <a:stretch>
            <a:fillRect/>
          </a:stretch>
        </p:blipFill>
        <p:spPr>
          <a:xfrm>
            <a:off x="741485" y="520213"/>
            <a:ext cx="7710854" cy="5178669"/>
          </a:xfrm>
          <a:prstGeom prst="rect">
            <a:avLst/>
          </a:prstGeom>
        </p:spPr>
      </p:pic>
      <p:pic>
        <p:nvPicPr>
          <p:cNvPr id="4" name="Picture 3"/>
          <p:cNvPicPr/>
          <p:nvPr>
            <p:extLst/>
          </p:nvPr>
        </p:nvPicPr>
        <p:blipFill>
          <a:blip r:embed="rId3"/>
          <a:stretch>
            <a:fillRect/>
          </a:stretch>
        </p:blipFill>
        <p:spPr>
          <a:xfrm>
            <a:off x="741485" y="5837360"/>
            <a:ext cx="5635869" cy="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0ED89-1C9D-4B8B-80F4-70D6F0E2627C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2148" y="6285037"/>
            <a:ext cx="2929136" cy="337038"/>
          </a:xfrm>
        </p:spPr>
        <p:txBody>
          <a:bodyPr/>
          <a:lstStyle/>
          <a:p>
            <a:pPr>
              <a:defRPr/>
            </a:pPr>
            <a:r>
              <a:rPr lang="en-US" dirty="0"/>
              <a:t>Seminar on the Benefits of Plant Variety Protection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2" name="Picture 1"/>
          <p:cNvPicPr/>
          <p:nvPr>
            <p:extLst/>
          </p:nvPr>
        </p:nvPicPr>
        <p:blipFill>
          <a:blip r:embed="rId2"/>
          <a:stretch>
            <a:fillRect/>
          </a:stretch>
        </p:blipFill>
        <p:spPr>
          <a:xfrm>
            <a:off x="613997" y="704851"/>
            <a:ext cx="7965831" cy="4835769"/>
          </a:xfrm>
          <a:prstGeom prst="rect">
            <a:avLst/>
          </a:prstGeom>
        </p:spPr>
      </p:pic>
      <p:pic>
        <p:nvPicPr>
          <p:cNvPr id="7" name="Picture 6"/>
          <p:cNvPicPr/>
          <p:nvPr>
            <p:extLst/>
          </p:nvPr>
        </p:nvPicPr>
        <p:blipFill>
          <a:blip r:embed="rId3"/>
          <a:stretch>
            <a:fillRect/>
          </a:stretch>
        </p:blipFill>
        <p:spPr>
          <a:xfrm>
            <a:off x="607932" y="5758230"/>
            <a:ext cx="2259623" cy="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08079" y="1257360"/>
            <a:ext cx="8594979" cy="461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Community Plant Variety Rights 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Application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Procedure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Proceedings before the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Office and appeals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Statistics</a:t>
            </a: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rgbClr val="00206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Remarks</a:t>
            </a: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Seminar on the Benefits of Plant Variety Protection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64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6" y="5013176"/>
            <a:ext cx="340758" cy="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08" y="404664"/>
            <a:ext cx="7924800" cy="1143000"/>
          </a:xfrm>
        </p:spPr>
        <p:txBody>
          <a:bodyPr/>
          <a:lstStyle/>
          <a:p>
            <a:pPr algn="ctr"/>
            <a:r>
              <a:rPr lang="es-ES" sz="2400" b="1" dirty="0" smtClean="0"/>
              <a:t>FINAL REMARKS</a:t>
            </a:r>
            <a:endParaRPr lang="fr-F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81" y="1177772"/>
            <a:ext cx="8424936" cy="5325106"/>
          </a:xfrm>
        </p:spPr>
        <p:txBody>
          <a:bodyPr/>
          <a:lstStyle/>
          <a:p>
            <a:pPr lvl="0" algn="just">
              <a:lnSpc>
                <a:spcPct val="150000"/>
              </a:lnSpc>
              <a:buClr>
                <a:srgbClr val="72B633"/>
              </a:buClr>
              <a:buFont typeface="Wingdings" panose="05000000000000000000" pitchFamily="2" charset="2"/>
              <a:buChar char="§"/>
            </a:pPr>
            <a:r>
              <a:rPr lang="fr-FR" sz="24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The </a:t>
            </a:r>
            <a:r>
              <a:rPr lang="fr-FR" sz="2400" noProof="1" smtClean="0">
                <a:solidFill>
                  <a:srgbClr val="52AD39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daily activity </a:t>
            </a:r>
            <a:r>
              <a:rPr lang="fr-FR" sz="24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of the CPVO results in:</a:t>
            </a:r>
            <a:endParaRPr lang="fr-FR" sz="2400" noProof="1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400050" lvl="2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fr-FR" sz="2000" noProof="1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	Efficiencies</a:t>
            </a:r>
            <a:r>
              <a:rPr lang="fr-FR" sz="20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</a:t>
            </a:r>
            <a:r>
              <a:rPr lang="fr-FR" sz="2000" noProof="1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for applicants</a:t>
            </a:r>
          </a:p>
          <a:p>
            <a:pPr marL="669925" lvl="2" indent="-269875" algn="just" defTabSz="269875">
              <a:lnSpc>
                <a:spcPct val="150000"/>
              </a:lnSpc>
              <a:buClr>
                <a:srgbClr val="72B633"/>
              </a:buClr>
            </a:pPr>
            <a:endParaRPr lang="fr-FR" sz="200" noProof="1" smtClean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669925" lvl="2" indent="-269875" algn="just" defTabSz="269875">
              <a:lnSpc>
                <a:spcPct val="150000"/>
              </a:lnSpc>
              <a:buClr>
                <a:srgbClr val="72B633"/>
              </a:buClr>
            </a:pPr>
            <a:endParaRPr lang="fr-FR" sz="200" noProof="1" smtClean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400050" lvl="2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fr-FR" sz="20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	Less </a:t>
            </a:r>
            <a:r>
              <a:rPr lang="fr-FR" sz="2000" noProof="1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administration for national authorities  </a:t>
            </a:r>
          </a:p>
          <a:p>
            <a:pPr marL="669925" lvl="2" indent="-269875" algn="just" defTabSz="269875">
              <a:lnSpc>
                <a:spcPct val="150000"/>
              </a:lnSpc>
              <a:buClr>
                <a:srgbClr val="72B633"/>
              </a:buClr>
            </a:pPr>
            <a:endParaRPr lang="fr-FR" sz="200" noProof="1" smtClean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400050" lvl="2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fr-FR" sz="2000" noProof="1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	Close </a:t>
            </a:r>
            <a:r>
              <a:rPr lang="fr-FR" sz="2000" noProof="1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co-operation </a:t>
            </a:r>
            <a:r>
              <a:rPr lang="fr-FR" sz="20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with EOs, National Authorities, breeders’ 	associations and EU &amp; international bodies</a:t>
            </a:r>
            <a:endParaRPr lang="fr-FR" sz="2000" noProof="1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669925" lvl="2" indent="-269875" algn="just" defTabSz="269875">
              <a:lnSpc>
                <a:spcPct val="150000"/>
              </a:lnSpc>
              <a:buClr>
                <a:srgbClr val="72B633"/>
              </a:buClr>
            </a:pPr>
            <a:endParaRPr lang="es-ES" sz="200" noProof="1" smtClean="0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400050" lvl="2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s-ES" sz="20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	Formative </a:t>
            </a:r>
            <a:r>
              <a:rPr lang="es-ES" sz="2000" noProof="1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training</a:t>
            </a:r>
            <a:r>
              <a:rPr lang="es-ES" sz="2000" noProof="1" smtClean="0">
                <a:solidFill>
                  <a:srgbClr val="002B52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through the frequent organisation of seminars</a:t>
            </a:r>
          </a:p>
          <a:p>
            <a:pPr marL="400050" lvl="2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endParaRPr lang="fr-FR" sz="1000" noProof="1">
              <a:solidFill>
                <a:srgbClr val="002B52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6" y="21670"/>
            <a:ext cx="2327210" cy="232721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40" y="908351"/>
            <a:ext cx="4148238" cy="67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5075"/>
            <a:ext cx="340758" cy="328138"/>
          </a:xfrm>
          <a:prstGeom prst="rect">
            <a:avLst/>
          </a:prstGeom>
        </p:spPr>
      </p:pic>
      <p:pic>
        <p:nvPicPr>
          <p:cNvPr id="10" name="Content Placeholder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2" y="104485"/>
            <a:ext cx="714030" cy="1162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67759"/>
            <a:ext cx="1894381" cy="1190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74055" y="5229200"/>
            <a:ext cx="1193574" cy="16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8" y="1910863"/>
            <a:ext cx="383328" cy="383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8" y="2533111"/>
            <a:ext cx="383328" cy="383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4" y="4117764"/>
            <a:ext cx="383328" cy="3833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4" y="3094969"/>
            <a:ext cx="383328" cy="3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ACF2E-BE1A-4058-B442-B678188AA8D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" y="2665419"/>
            <a:ext cx="1417241" cy="852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79" y="2996952"/>
            <a:ext cx="3830833" cy="2591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85" y="280234"/>
            <a:ext cx="2101327" cy="1908762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234"/>
            <a:ext cx="4824536" cy="1696629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9" y="4365105"/>
            <a:ext cx="1311251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0" y="2738868"/>
            <a:ext cx="3277539" cy="3107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5846587"/>
            <a:ext cx="3795142" cy="439339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2642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4461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15020"/>
            <a:ext cx="8459787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3200" b="1" u="sng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en-GB" sz="3000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107504" y="1268760"/>
            <a:ext cx="8594979" cy="48245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I. Introduction to the European Union Plant Variety System</a:t>
            </a:r>
          </a:p>
          <a:p>
            <a:pPr marL="441325" lvl="1" indent="0" algn="just" defTabSz="269875">
              <a:lnSpc>
                <a:spcPct val="150000"/>
              </a:lnSpc>
              <a:buClr>
                <a:srgbClr val="72B633"/>
              </a:buClr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		II</a:t>
            </a:r>
            <a:r>
              <a:rPr lang="en-GB" sz="2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</a:t>
            </a:r>
            <a:r>
              <a:rPr lang="en-GB" sz="2000" b="1" dirty="0" smtClean="0">
                <a:solidFill>
                  <a:srgbClr val="004678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The CPVO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III. Community Plant Variety Protection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IV.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Application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Procedure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V. Proceedings before the Office and appeals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VI. Enforcement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VII. Statistics</a:t>
            </a:r>
          </a:p>
          <a:p>
            <a:pPr marL="784225" lvl="1" indent="-342900" algn="just" defTabSz="269875">
              <a:lnSpc>
                <a:spcPct val="150000"/>
              </a:lnSpc>
              <a:buClr>
                <a:srgbClr val="72B633"/>
              </a:buClr>
              <a:buBlip>
                <a:blip r:embed="rId3"/>
              </a:buBlip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VIII.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Final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Remarks</a:t>
            </a:r>
            <a:endParaRPr lang="en-GB" sz="2000" b="1" dirty="0" smtClean="0">
              <a:solidFill>
                <a:srgbClr val="004678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None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sz="28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72B633"/>
              </a:buClr>
              <a:buFontTx/>
              <a:buChar char="•"/>
            </a:pPr>
            <a:endParaRPr lang="en-GB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44630" cy="3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7924800" cy="1143000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rgbClr val="FF0000"/>
                </a:solidFill>
              </a:rPr>
              <a:t>II. </a:t>
            </a:r>
            <a:r>
              <a:rPr lang="es-ES" sz="2800" b="1" dirty="0" err="1" smtClean="0"/>
              <a:t>The</a:t>
            </a:r>
            <a:r>
              <a:rPr lang="es-ES" sz="2800" b="1" dirty="0" smtClean="0"/>
              <a:t> CPVO</a:t>
            </a:r>
            <a:endParaRPr lang="es-E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7924800" cy="4267200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1. </a:t>
            </a:r>
            <a:r>
              <a:rPr lang="en-GB" sz="2400" dirty="0" smtClean="0">
                <a:solidFill>
                  <a:srgbClr val="002060"/>
                </a:solidFill>
              </a:rPr>
              <a:t>Description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2. </a:t>
            </a:r>
            <a:r>
              <a:rPr lang="en-GB" sz="2400" dirty="0" smtClean="0">
                <a:solidFill>
                  <a:srgbClr val="002060"/>
                </a:solidFill>
              </a:rPr>
              <a:t>Mission Statement</a:t>
            </a:r>
            <a:endParaRPr lang="en-GB" sz="2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n-GB" sz="2400" dirty="0">
                <a:solidFill>
                  <a:srgbClr val="002060"/>
                </a:solidFill>
              </a:rPr>
              <a:t>3. </a:t>
            </a:r>
            <a:r>
              <a:rPr lang="es-ES" sz="2400" dirty="0" err="1" smtClean="0">
                <a:solidFill>
                  <a:srgbClr val="002060"/>
                </a:solidFill>
              </a:rPr>
              <a:t>Institutional</a:t>
            </a:r>
            <a:r>
              <a:rPr lang="es-ES" sz="2400" dirty="0" smtClean="0">
                <a:solidFill>
                  <a:srgbClr val="002060"/>
                </a:solidFill>
              </a:rPr>
              <a:t> Framework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s-ES" sz="2400" dirty="0" smtClean="0">
                <a:solidFill>
                  <a:srgbClr val="002060"/>
                </a:solidFill>
              </a:rPr>
              <a:t>4. </a:t>
            </a:r>
            <a:r>
              <a:rPr lang="es-ES" sz="2400" dirty="0" err="1" smtClean="0">
                <a:solidFill>
                  <a:srgbClr val="002060"/>
                </a:solidFill>
              </a:rPr>
              <a:t>Organisational</a:t>
            </a:r>
            <a:r>
              <a:rPr lang="es-ES" sz="2400" dirty="0" smtClean="0">
                <a:solidFill>
                  <a:srgbClr val="002060"/>
                </a:solidFill>
              </a:rPr>
              <a:t> Chart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s-ES" sz="2400" dirty="0" smtClean="0">
                <a:solidFill>
                  <a:srgbClr val="002060"/>
                </a:solidFill>
              </a:rPr>
              <a:t>5. </a:t>
            </a:r>
            <a:r>
              <a:rPr lang="es-ES" sz="2400" dirty="0" err="1" smtClean="0">
                <a:solidFill>
                  <a:srgbClr val="002060"/>
                </a:solidFill>
              </a:rPr>
              <a:t>Administrative</a:t>
            </a:r>
            <a:r>
              <a:rPr lang="es-ES" sz="2400" dirty="0" smtClean="0">
                <a:solidFill>
                  <a:srgbClr val="002060"/>
                </a:solidFill>
              </a:rPr>
              <a:t> Council</a:t>
            </a:r>
          </a:p>
          <a:p>
            <a:pPr lvl="0">
              <a:lnSpc>
                <a:spcPct val="150000"/>
              </a:lnSpc>
              <a:buClr>
                <a:srgbClr val="72B633"/>
              </a:buClr>
              <a:buSzPct val="160000"/>
              <a:buBlip>
                <a:blip r:embed="rId2"/>
              </a:buBlip>
              <a:defRPr/>
            </a:pPr>
            <a:r>
              <a:rPr lang="es-ES" sz="2400" dirty="0" smtClean="0">
                <a:solidFill>
                  <a:srgbClr val="002060"/>
                </a:solidFill>
              </a:rPr>
              <a:t>6. </a:t>
            </a:r>
            <a:r>
              <a:rPr lang="es-ES" sz="2400" dirty="0" err="1" smtClean="0">
                <a:solidFill>
                  <a:srgbClr val="002060"/>
                </a:solidFill>
              </a:rPr>
              <a:t>Funding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10417-FA92-4153-93E2-199AB3CB1BB4}" type="slidenum">
              <a:rPr lang="fr-FR" altLang="en-US" smtClean="0"/>
              <a:pPr>
                <a:defRPr/>
              </a:pPr>
              <a:t>8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Seminar on the Benefits of Plant Variety Protection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4981"/>
            <a:ext cx="7924800" cy="950752"/>
          </a:xfrm>
        </p:spPr>
        <p:txBody>
          <a:bodyPr/>
          <a:lstStyle/>
          <a:p>
            <a:pPr algn="ctr"/>
            <a:r>
              <a:rPr lang="es-ES" sz="2400" b="1" dirty="0" err="1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Description</a:t>
            </a:r>
            <a:endParaRPr lang="en-US" sz="2400" b="1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809194"/>
              </p:ext>
            </p:extLst>
          </p:nvPr>
        </p:nvGraphicFramePr>
        <p:xfrm>
          <a:off x="287524" y="1052736"/>
          <a:ext cx="8568952" cy="452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52FC-5227-4926-94BA-98DEEEF074E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Seminar on the Benefits of Plant Variety Protection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61" y="3068960"/>
            <a:ext cx="2538999" cy="203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61" y="124496"/>
            <a:ext cx="1698936" cy="275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7834"/>
            <a:ext cx="300919" cy="28977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82" y="3068960"/>
            <a:ext cx="2663993" cy="20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PVO Presentation_EN">
  <a:themeElements>
    <a:clrScheme name="CPVO">
      <a:dk1>
        <a:srgbClr val="002B52"/>
      </a:dk1>
      <a:lt1>
        <a:srgbClr val="FFFFFF"/>
      </a:lt1>
      <a:dk2>
        <a:srgbClr val="3FA337"/>
      </a:dk2>
      <a:lt2>
        <a:srgbClr val="FFFFFF"/>
      </a:lt2>
      <a:accent1>
        <a:srgbClr val="002B52"/>
      </a:accent1>
      <a:accent2>
        <a:srgbClr val="D12433"/>
      </a:accent2>
      <a:accent3>
        <a:srgbClr val="F5BC1D"/>
      </a:accent3>
      <a:accent4>
        <a:srgbClr val="3FA337"/>
      </a:accent4>
      <a:accent5>
        <a:srgbClr val="008F3A"/>
      </a:accent5>
      <a:accent6>
        <a:srgbClr val="72B633"/>
      </a:accent6>
      <a:hlink>
        <a:srgbClr val="002B52"/>
      </a:hlink>
      <a:folHlink>
        <a:srgbClr val="3FA337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PVO_template_EN.pot [Read-Only] [Compatibility Mode]" id="{004222F1-376C-417A-A19A-FB8CF2485663}" vid="{446422C7-5145-42BE-A343-6917632373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24b36f6-7b8f-40db-a33a-be787f722efa">ZNWVMWCZEEMF-820407618-151</_dlc_DocId>
    <_dlc_DocIdUrl xmlns="924b36f6-7b8f-40db-a33a-be787f722efa">
      <Url>http://cpvosp2013/uas/LU/_layouts/15/DocIdRedir.aspx?ID=ZNWVMWCZEEMF-820407618-151</Url>
      <Description>ZNWVMWCZEEMF-820407618-151</Description>
    </_dlc_DocIdUrl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4A13C39DAEB54895144E73DF2A7D19" ma:contentTypeVersion="0" ma:contentTypeDescription="Create a new document." ma:contentTypeScope="" ma:versionID="0b78d625e316c363bc46a7dbfb9b58c2">
  <xsd:schema xmlns:xsd="http://www.w3.org/2001/XMLSchema" xmlns:xs="http://www.w3.org/2001/XMLSchema" xmlns:p="http://schemas.microsoft.com/office/2006/metadata/properties" xmlns:ns2="924b36f6-7b8f-40db-a33a-be787f722efa" targetNamespace="http://schemas.microsoft.com/office/2006/metadata/properties" ma:root="true" ma:fieldsID="d59b930969f21362c6118d3b791fd8a6" ns2:_="">
    <xsd:import namespace="924b36f6-7b8f-40db-a33a-be787f722e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b36f6-7b8f-40db-a33a-be787f722ef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0655A3-543B-4CB8-B22A-8F573DCA91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ADF2B0-161C-414A-AEC6-5CF478D4AC6F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924b36f6-7b8f-40db-a33a-be787f722efa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3FB1C22-680E-42EB-A448-8A52E53FC4F1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291B71D-5C38-4E1C-A336-91252F4399D4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CB5C7249-6305-4819-B845-1B3D99A6CE67}"/>
</file>

<file path=docProps/app.xml><?xml version="1.0" encoding="utf-8"?>
<Properties xmlns="http://schemas.openxmlformats.org/officeDocument/2006/extended-properties" xmlns:vt="http://schemas.openxmlformats.org/officeDocument/2006/docPropsVTypes">
  <Template>PPT CPVO_template_EN</Template>
  <TotalTime>517</TotalTime>
  <Words>3328</Words>
  <Application>Microsoft Office PowerPoint</Application>
  <PresentationFormat>On-screen Show (4:3)</PresentationFormat>
  <Paragraphs>626</Paragraphs>
  <Slides>66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CPVO Presentation_EN</vt:lpstr>
      <vt:lpstr>THE EU PLANT VARIETY SYSTEM</vt:lpstr>
      <vt:lpstr>OUTLINE</vt:lpstr>
      <vt:lpstr>I. Introduction to the European Union Plant Variety System </vt:lpstr>
      <vt:lpstr>Historial Background</vt:lpstr>
      <vt:lpstr>Coexistence of the CPVR system</vt:lpstr>
      <vt:lpstr>Legal Basis</vt:lpstr>
      <vt:lpstr>OUTLINE</vt:lpstr>
      <vt:lpstr>II. The CPVO</vt:lpstr>
      <vt:lpstr>Description</vt:lpstr>
      <vt:lpstr>Mission statement</vt:lpstr>
      <vt:lpstr>Institutional Framework</vt:lpstr>
      <vt:lpstr>Organisational Chart</vt:lpstr>
      <vt:lpstr>Administrative Council</vt:lpstr>
      <vt:lpstr>Funding</vt:lpstr>
      <vt:lpstr>OUTLINE</vt:lpstr>
      <vt:lpstr>III. Community Plant Variety Rights</vt:lpstr>
      <vt:lpstr>Object of protection</vt:lpstr>
      <vt:lpstr>Uniform Effect of the Protection</vt:lpstr>
      <vt:lpstr>Scope of the Rights (Acts)</vt:lpstr>
      <vt:lpstr>Scope of the Rights (Material) </vt:lpstr>
      <vt:lpstr>Exceptions to the protection</vt:lpstr>
      <vt:lpstr>OUTLINE</vt:lpstr>
      <vt:lpstr>IV. Application Procedure</vt:lpstr>
      <vt:lpstr>Filing of the application</vt:lpstr>
      <vt:lpstr>Examination of the application (I)</vt:lpstr>
      <vt:lpstr>Examination of the application (II)</vt:lpstr>
      <vt:lpstr>CPVR Grant Requirements</vt:lpstr>
      <vt:lpstr>DUS Criteria</vt:lpstr>
      <vt:lpstr>Novelty</vt:lpstr>
      <vt:lpstr>Variety Denomination</vt:lpstr>
      <vt:lpstr>Technical Examinations   </vt:lpstr>
      <vt:lpstr>PowerPoint Presentation</vt:lpstr>
      <vt:lpstr>Technical Protocols</vt:lpstr>
      <vt:lpstr>Technical reports </vt:lpstr>
      <vt:lpstr>Grant of the CPVR</vt:lpstr>
      <vt:lpstr>Fees</vt:lpstr>
      <vt:lpstr>OUTLINE</vt:lpstr>
      <vt:lpstr>V. Proceedings before the Office and appeals</vt:lpstr>
      <vt:lpstr>Objection</vt:lpstr>
      <vt:lpstr>PowerPoint Presentation</vt:lpstr>
      <vt:lpstr>Cancellation</vt:lpstr>
      <vt:lpstr>Appeals</vt:lpstr>
      <vt:lpstr>Decisions subject to appeal</vt:lpstr>
      <vt:lpstr>Actions against BOA decisions</vt:lpstr>
      <vt:lpstr>OUTLINE</vt:lpstr>
      <vt:lpstr>Enforcement</vt:lpstr>
      <vt:lpstr>OUTLINE</vt:lpstr>
      <vt:lpstr>PowerPoint Presentation</vt:lpstr>
      <vt:lpstr>PowerPoint Presentation</vt:lpstr>
      <vt:lpstr>Applications</vt:lpstr>
      <vt:lpstr>PowerPoint Presentation</vt:lpstr>
      <vt:lpstr>Online applications %</vt:lpstr>
      <vt:lpstr>Evolution of botanical taxa</vt:lpstr>
      <vt:lpstr>Applications EU : 1995-Present</vt:lpstr>
      <vt:lpstr>Applications non-EU : 1995-Present</vt:lpstr>
      <vt:lpstr>All Applications : 1995-Present</vt:lpstr>
      <vt:lpstr>EU Applications 2018 to date</vt:lpstr>
      <vt:lpstr>Non-EU Applications YTD 2018</vt:lpstr>
      <vt:lpstr>All Applications 2018 YTD</vt:lpstr>
      <vt:lpstr>PowerPoint Presentation</vt:lpstr>
      <vt:lpstr>Grants and surrenders</vt:lpstr>
      <vt:lpstr>PowerPoint Presentation</vt:lpstr>
      <vt:lpstr>PowerPoint Presentation</vt:lpstr>
      <vt:lpstr>OUTLINE</vt:lpstr>
      <vt:lpstr>FINAL REMARKS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 PLANT VARIETY SYSTEM</dc:title>
  <dc:creator>Angela Lopez-Martinez</dc:creator>
  <cp:lastModifiedBy>Legal Unit</cp:lastModifiedBy>
  <cp:revision>67</cp:revision>
  <dcterms:created xsi:type="dcterms:W3CDTF">2018-09-12T09:16:01Z</dcterms:created>
  <dcterms:modified xsi:type="dcterms:W3CDTF">2018-09-19T19:49:05Z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description">
    <vt:lpwstr/>
  </property>
  <property fmtid="{D5CDD505-2E9C-101B-9397-08002B2CF9AE}" pid="3" name="Archived">
    <vt:lpwstr>0</vt:lpwstr>
  </property>
  <property fmtid="{D5CDD505-2E9C-101B-9397-08002B2CF9AE}" pid="4" name="Document language">
    <vt:lpwstr>EN</vt:lpwstr>
  </property>
  <property fmtid="{D5CDD505-2E9C-101B-9397-08002B2CF9AE}" pid="5" name="_dlc_DocId">
    <vt:lpwstr>ZNWVMWCZEEMF-850267695-62</vt:lpwstr>
  </property>
  <property fmtid="{D5CDD505-2E9C-101B-9397-08002B2CF9AE}" pid="6" name="_dlc_DocIdItemGuid">
    <vt:lpwstr>5bf7cd3c-a647-44f2-943d-82521ad2cd74</vt:lpwstr>
  </property>
  <property fmtid="{D5CDD505-2E9C-101B-9397-08002B2CF9AE}" pid="7" name="_dlc_DocIdUrl">
    <vt:lpwstr>http://cpvosp2013/AtWork/Corp/_layouts/15/DocIdRedir.aspx?ID=ZNWVMWCZEEMF-850267695-62, ZNWVMWCZEEMF-850267695-62</vt:lpwstr>
  </property>
  <property fmtid="{D5CDD505-2E9C-101B-9397-08002B2CF9AE}" pid="8" name="ContentTypeId">
    <vt:lpwstr>0x010100764A13C39DAEB54895144E73DF2A7D19</vt:lpwstr>
  </property>
</Properties>
</file>